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2" r:id="rId6"/>
    <p:sldId id="267" r:id="rId7"/>
    <p:sldId id="266" r:id="rId8"/>
    <p:sldId id="258" r:id="rId9"/>
    <p:sldId id="263" r:id="rId10"/>
    <p:sldId id="269" r:id="rId11"/>
    <p:sldId id="277" r:id="rId12"/>
    <p:sldId id="268" r:id="rId13"/>
    <p:sldId id="271" r:id="rId14"/>
    <p:sldId id="272" r:id="rId15"/>
    <p:sldId id="270" r:id="rId16"/>
    <p:sldId id="273" r:id="rId17"/>
    <p:sldId id="274" r:id="rId18"/>
    <p:sldId id="275" r:id="rId19"/>
    <p:sldId id="276" r:id="rId20"/>
    <p:sldId id="265"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07182-3D7A-429C-8B63-33D5B48B4606}" v="129" dt="2023-02-10T02:42:26.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282" autoAdjust="0"/>
  </p:normalViewPr>
  <p:slideViewPr>
    <p:cSldViewPr snapToGrid="0">
      <p:cViewPr varScale="1">
        <p:scale>
          <a:sx n="82" d="100"/>
          <a:sy n="82" d="100"/>
        </p:scale>
        <p:origin x="16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serra, Kate E" userId="d859348e-46cb-4d5f-aca1-b0b1ed3e95df" providerId="ADAL" clId="{F6307182-3D7A-429C-8B63-33D5B48B4606}"/>
    <pc:docChg chg="undo custSel addSld delSld modSld sldOrd">
      <pc:chgData name="Manserra, Kate E" userId="d859348e-46cb-4d5f-aca1-b0b1ed3e95df" providerId="ADAL" clId="{F6307182-3D7A-429C-8B63-33D5B48B4606}" dt="2023-02-15T03:05:51.116" v="1867" actId="20577"/>
      <pc:docMkLst>
        <pc:docMk/>
      </pc:docMkLst>
      <pc:sldChg chg="modSp mod">
        <pc:chgData name="Manserra, Kate E" userId="d859348e-46cb-4d5f-aca1-b0b1ed3e95df" providerId="ADAL" clId="{F6307182-3D7A-429C-8B63-33D5B48B4606}" dt="2023-02-09T23:19:48.329" v="2" actId="27636"/>
        <pc:sldMkLst>
          <pc:docMk/>
          <pc:sldMk cId="318183041" sldId="256"/>
        </pc:sldMkLst>
        <pc:spChg chg="mod">
          <ac:chgData name="Manserra, Kate E" userId="d859348e-46cb-4d5f-aca1-b0b1ed3e95df" providerId="ADAL" clId="{F6307182-3D7A-429C-8B63-33D5B48B4606}" dt="2023-02-09T23:19:48.329" v="2" actId="27636"/>
          <ac:spMkLst>
            <pc:docMk/>
            <pc:sldMk cId="318183041" sldId="256"/>
            <ac:spMk id="3" creationId="{326BD2FA-B2A9-8B72-732C-B019FAC3BC05}"/>
          </ac:spMkLst>
        </pc:spChg>
      </pc:sldChg>
      <pc:sldChg chg="addSp delSp modSp mod setBg">
        <pc:chgData name="Manserra, Kate E" userId="d859348e-46cb-4d5f-aca1-b0b1ed3e95df" providerId="ADAL" clId="{F6307182-3D7A-429C-8B63-33D5B48B4606}" dt="2023-02-10T02:42:26.498" v="698" actId="20577"/>
        <pc:sldMkLst>
          <pc:docMk/>
          <pc:sldMk cId="3239916116" sldId="257"/>
        </pc:sldMkLst>
        <pc:spChg chg="mod">
          <ac:chgData name="Manserra, Kate E" userId="d859348e-46cb-4d5f-aca1-b0b1ed3e95df" providerId="ADAL" clId="{F6307182-3D7A-429C-8B63-33D5B48B4606}" dt="2023-02-10T02:39:40.348" v="576" actId="26606"/>
          <ac:spMkLst>
            <pc:docMk/>
            <pc:sldMk cId="3239916116" sldId="257"/>
            <ac:spMk id="2" creationId="{914FDC30-9656-7AC2-6A1D-5253161D805B}"/>
          </ac:spMkLst>
        </pc:spChg>
        <pc:spChg chg="add del mod">
          <ac:chgData name="Manserra, Kate E" userId="d859348e-46cb-4d5f-aca1-b0b1ed3e95df" providerId="ADAL" clId="{F6307182-3D7A-429C-8B63-33D5B48B4606}" dt="2023-02-10T02:38:58.781" v="570" actId="26606"/>
          <ac:spMkLst>
            <pc:docMk/>
            <pc:sldMk cId="3239916116" sldId="257"/>
            <ac:spMk id="3" creationId="{41CE30A1-613B-C346-CAEB-6CC96B4707BC}"/>
          </ac:spMkLst>
        </pc:spChg>
        <pc:spChg chg="add del">
          <ac:chgData name="Manserra, Kate E" userId="d859348e-46cb-4d5f-aca1-b0b1ed3e95df" providerId="ADAL" clId="{F6307182-3D7A-429C-8B63-33D5B48B4606}" dt="2023-02-10T02:39:40.348" v="576" actId="26606"/>
          <ac:spMkLst>
            <pc:docMk/>
            <pc:sldMk cId="3239916116" sldId="257"/>
            <ac:spMk id="8" creationId="{100EDD19-6802-4EC3-95CE-CFFAB042CFD6}"/>
          </ac:spMkLst>
        </pc:spChg>
        <pc:spChg chg="add del">
          <ac:chgData name="Manserra, Kate E" userId="d859348e-46cb-4d5f-aca1-b0b1ed3e95df" providerId="ADAL" clId="{F6307182-3D7A-429C-8B63-33D5B48B4606}" dt="2023-02-10T02:38:58.765" v="569" actId="26606"/>
          <ac:spMkLst>
            <pc:docMk/>
            <pc:sldMk cId="3239916116" sldId="257"/>
            <ac:spMk id="9" creationId="{B819A166-7571-4003-A6B8-B62034C3ED30}"/>
          </ac:spMkLst>
        </pc:spChg>
        <pc:spChg chg="add del">
          <ac:chgData name="Manserra, Kate E" userId="d859348e-46cb-4d5f-aca1-b0b1ed3e95df" providerId="ADAL" clId="{F6307182-3D7A-429C-8B63-33D5B48B4606}" dt="2023-02-10T02:39:40.348" v="576" actId="26606"/>
          <ac:spMkLst>
            <pc:docMk/>
            <pc:sldMk cId="3239916116" sldId="257"/>
            <ac:spMk id="10" creationId="{DB17E863-922E-4C26-BD64-E8FD41D28661}"/>
          </ac:spMkLst>
        </pc:spChg>
        <pc:spChg chg="add del mod">
          <ac:chgData name="Manserra, Kate E" userId="d859348e-46cb-4d5f-aca1-b0b1ed3e95df" providerId="ADAL" clId="{F6307182-3D7A-429C-8B63-33D5B48B4606}" dt="2023-02-10T02:39:40.348" v="576" actId="26606"/>
          <ac:spMkLst>
            <pc:docMk/>
            <pc:sldMk cId="3239916116" sldId="257"/>
            <ac:spMk id="11" creationId="{41CE30A1-613B-C346-CAEB-6CC96B4707BC}"/>
          </ac:spMkLst>
        </pc:spChg>
        <pc:spChg chg="add del">
          <ac:chgData name="Manserra, Kate E" userId="d859348e-46cb-4d5f-aca1-b0b1ed3e95df" providerId="ADAL" clId="{F6307182-3D7A-429C-8B63-33D5B48B4606}" dt="2023-02-10T02:39:35.021" v="573" actId="26606"/>
          <ac:spMkLst>
            <pc:docMk/>
            <pc:sldMk cId="3239916116" sldId="257"/>
            <ac:spMk id="17" creationId="{D55CD764-972B-4CA5-A885-53E55C63E174}"/>
          </ac:spMkLst>
        </pc:spChg>
        <pc:spChg chg="add del">
          <ac:chgData name="Manserra, Kate E" userId="d859348e-46cb-4d5f-aca1-b0b1ed3e95df" providerId="ADAL" clId="{F6307182-3D7A-429C-8B63-33D5B48B4606}" dt="2023-02-10T02:39:35.021" v="573" actId="26606"/>
          <ac:spMkLst>
            <pc:docMk/>
            <pc:sldMk cId="3239916116" sldId="257"/>
            <ac:spMk id="19" creationId="{34165AB3-7006-4430-BCE3-25476BE13322}"/>
          </ac:spMkLst>
        </pc:spChg>
        <pc:spChg chg="add del">
          <ac:chgData name="Manserra, Kate E" userId="d859348e-46cb-4d5f-aca1-b0b1ed3e95df" providerId="ADAL" clId="{F6307182-3D7A-429C-8B63-33D5B48B4606}" dt="2023-02-10T02:39:35.021" v="573" actId="26606"/>
          <ac:spMkLst>
            <pc:docMk/>
            <pc:sldMk cId="3239916116" sldId="257"/>
            <ac:spMk id="43" creationId="{E3E51905-F374-4E1A-97CF-B741584B74D5}"/>
          </ac:spMkLst>
        </pc:spChg>
        <pc:spChg chg="add">
          <ac:chgData name="Manserra, Kate E" userId="d859348e-46cb-4d5f-aca1-b0b1ed3e95df" providerId="ADAL" clId="{F6307182-3D7A-429C-8B63-33D5B48B4606}" dt="2023-02-10T02:39:40.348" v="576" actId="26606"/>
          <ac:spMkLst>
            <pc:docMk/>
            <pc:sldMk cId="3239916116" sldId="257"/>
            <ac:spMk id="47" creationId="{D55CD764-972B-4CA5-A885-53E55C63E174}"/>
          </ac:spMkLst>
        </pc:spChg>
        <pc:spChg chg="add">
          <ac:chgData name="Manserra, Kate E" userId="d859348e-46cb-4d5f-aca1-b0b1ed3e95df" providerId="ADAL" clId="{F6307182-3D7A-429C-8B63-33D5B48B4606}" dt="2023-02-10T02:39:40.348" v="576" actId="26606"/>
          <ac:spMkLst>
            <pc:docMk/>
            <pc:sldMk cId="3239916116" sldId="257"/>
            <ac:spMk id="48" creationId="{34165AB3-7006-4430-BCE3-25476BE13322}"/>
          </ac:spMkLst>
        </pc:spChg>
        <pc:spChg chg="add">
          <ac:chgData name="Manserra, Kate E" userId="d859348e-46cb-4d5f-aca1-b0b1ed3e95df" providerId="ADAL" clId="{F6307182-3D7A-429C-8B63-33D5B48B4606}" dt="2023-02-10T02:39:40.348" v="576" actId="26606"/>
          <ac:spMkLst>
            <pc:docMk/>
            <pc:sldMk cId="3239916116" sldId="257"/>
            <ac:spMk id="50" creationId="{E3E51905-F374-4E1A-97CF-B741584B74D5}"/>
          </ac:spMkLst>
        </pc:spChg>
        <pc:grpChg chg="add del">
          <ac:chgData name="Manserra, Kate E" userId="d859348e-46cb-4d5f-aca1-b0b1ed3e95df" providerId="ADAL" clId="{F6307182-3D7A-429C-8B63-33D5B48B4606}" dt="2023-02-10T02:39:35.021" v="573" actId="26606"/>
          <ac:grpSpMkLst>
            <pc:docMk/>
            <pc:sldMk cId="3239916116" sldId="257"/>
            <ac:grpSpMk id="21" creationId="{11999B20-6058-4C55-882E-A1FB050B69DD}"/>
          </ac:grpSpMkLst>
        </pc:grpChg>
        <pc:grpChg chg="add">
          <ac:chgData name="Manserra, Kate E" userId="d859348e-46cb-4d5f-aca1-b0b1ed3e95df" providerId="ADAL" clId="{F6307182-3D7A-429C-8B63-33D5B48B4606}" dt="2023-02-10T02:39:40.348" v="576" actId="26606"/>
          <ac:grpSpMkLst>
            <pc:docMk/>
            <pc:sldMk cId="3239916116" sldId="257"/>
            <ac:grpSpMk id="49" creationId="{11999B20-6058-4C55-882E-A1FB050B69DD}"/>
          </ac:grpSpMkLst>
        </pc:grpChg>
        <pc:graphicFrameChg chg="add del">
          <ac:chgData name="Manserra, Kate E" userId="d859348e-46cb-4d5f-aca1-b0b1ed3e95df" providerId="ADAL" clId="{F6307182-3D7A-429C-8B63-33D5B48B4606}" dt="2023-02-10T02:38:58.765" v="569" actId="26606"/>
          <ac:graphicFrameMkLst>
            <pc:docMk/>
            <pc:sldMk cId="3239916116" sldId="257"/>
            <ac:graphicFrameMk id="5" creationId="{77C2FAED-6736-8925-870B-55DACDC583CD}"/>
          </ac:graphicFrameMkLst>
        </pc:graphicFrameChg>
        <pc:graphicFrameChg chg="add del">
          <ac:chgData name="Manserra, Kate E" userId="d859348e-46cb-4d5f-aca1-b0b1ed3e95df" providerId="ADAL" clId="{F6307182-3D7A-429C-8B63-33D5B48B4606}" dt="2023-02-10T02:39:35.021" v="573" actId="26606"/>
          <ac:graphicFrameMkLst>
            <pc:docMk/>
            <pc:sldMk cId="3239916116" sldId="257"/>
            <ac:graphicFrameMk id="13" creationId="{4DF96827-1BB4-DA76-F6EE-1F7584DDC2AD}"/>
          </ac:graphicFrameMkLst>
        </pc:graphicFrameChg>
        <pc:graphicFrameChg chg="add del">
          <ac:chgData name="Manserra, Kate E" userId="d859348e-46cb-4d5f-aca1-b0b1ed3e95df" providerId="ADAL" clId="{F6307182-3D7A-429C-8B63-33D5B48B4606}" dt="2023-02-10T02:39:40.316" v="575" actId="26606"/>
          <ac:graphicFrameMkLst>
            <pc:docMk/>
            <pc:sldMk cId="3239916116" sldId="257"/>
            <ac:graphicFrameMk id="45" creationId="{364D5E5B-B33B-02E0-C952-65D9818B1633}"/>
          </ac:graphicFrameMkLst>
        </pc:graphicFrameChg>
        <pc:graphicFrameChg chg="add mod">
          <ac:chgData name="Manserra, Kate E" userId="d859348e-46cb-4d5f-aca1-b0b1ed3e95df" providerId="ADAL" clId="{F6307182-3D7A-429C-8B63-33D5B48B4606}" dt="2023-02-10T02:42:26.498" v="698" actId="20577"/>
          <ac:graphicFrameMkLst>
            <pc:docMk/>
            <pc:sldMk cId="3239916116" sldId="257"/>
            <ac:graphicFrameMk id="51" creationId="{4DF96827-1BB4-DA76-F6EE-1F7584DDC2AD}"/>
          </ac:graphicFrameMkLst>
        </pc:graphicFrameChg>
      </pc:sldChg>
      <pc:sldChg chg="modNotesTx">
        <pc:chgData name="Manserra, Kate E" userId="d859348e-46cb-4d5f-aca1-b0b1ed3e95df" providerId="ADAL" clId="{F6307182-3D7A-429C-8B63-33D5B48B4606}" dt="2023-02-14T02:31:44.281" v="1121" actId="20577"/>
        <pc:sldMkLst>
          <pc:docMk/>
          <pc:sldMk cId="4209538983" sldId="259"/>
        </pc:sldMkLst>
      </pc:sldChg>
      <pc:sldChg chg="addSp delSp modSp mod">
        <pc:chgData name="Manserra, Kate E" userId="d859348e-46cb-4d5f-aca1-b0b1ed3e95df" providerId="ADAL" clId="{F6307182-3D7A-429C-8B63-33D5B48B4606}" dt="2023-02-09T05:08:34.598" v="0" actId="26606"/>
        <pc:sldMkLst>
          <pc:docMk/>
          <pc:sldMk cId="1585522159" sldId="260"/>
        </pc:sldMkLst>
        <pc:spChg chg="mod">
          <ac:chgData name="Manserra, Kate E" userId="d859348e-46cb-4d5f-aca1-b0b1ed3e95df" providerId="ADAL" clId="{F6307182-3D7A-429C-8B63-33D5B48B4606}" dt="2023-02-09T05:08:34.598" v="0" actId="26606"/>
          <ac:spMkLst>
            <pc:docMk/>
            <pc:sldMk cId="1585522159" sldId="260"/>
            <ac:spMk id="2" creationId="{D5BBF99B-B622-BC67-3167-2C24F71C6629}"/>
          </ac:spMkLst>
        </pc:spChg>
        <pc:spChg chg="del">
          <ac:chgData name="Manserra, Kate E" userId="d859348e-46cb-4d5f-aca1-b0b1ed3e95df" providerId="ADAL" clId="{F6307182-3D7A-429C-8B63-33D5B48B4606}" dt="2023-02-09T05:08:34.598" v="0" actId="26606"/>
          <ac:spMkLst>
            <pc:docMk/>
            <pc:sldMk cId="1585522159" sldId="260"/>
            <ac:spMk id="22" creationId="{CF4C0395-6AC2-4D86-AA73-ADC897709B6E}"/>
          </ac:spMkLst>
        </pc:spChg>
        <pc:spChg chg="add">
          <ac:chgData name="Manserra, Kate E" userId="d859348e-46cb-4d5f-aca1-b0b1ed3e95df" providerId="ADAL" clId="{F6307182-3D7A-429C-8B63-33D5B48B4606}" dt="2023-02-09T05:08:34.598" v="0" actId="26606"/>
          <ac:spMkLst>
            <pc:docMk/>
            <pc:sldMk cId="1585522159" sldId="260"/>
            <ac:spMk id="27" creationId="{787F4F1C-8D3D-4EC1-B72D-A0470A5A08B8}"/>
          </ac:spMkLst>
        </pc:spChg>
        <pc:grpChg chg="add">
          <ac:chgData name="Manserra, Kate E" userId="d859348e-46cb-4d5f-aca1-b0b1ed3e95df" providerId="ADAL" clId="{F6307182-3D7A-429C-8B63-33D5B48B4606}" dt="2023-02-09T05:08:34.598" v="0" actId="26606"/>
          <ac:grpSpMkLst>
            <pc:docMk/>
            <pc:sldMk cId="1585522159" sldId="260"/>
            <ac:grpSpMk id="29" creationId="{D1E3DD61-64DB-46AD-B249-E273CD86B051}"/>
          </ac:grpSpMkLst>
        </pc:grpChg>
      </pc:sldChg>
      <pc:sldChg chg="modNotesTx">
        <pc:chgData name="Manserra, Kate E" userId="d859348e-46cb-4d5f-aca1-b0b1ed3e95df" providerId="ADAL" clId="{F6307182-3D7A-429C-8B63-33D5B48B4606}" dt="2023-02-14T02:33:48.453" v="1440" actId="20577"/>
        <pc:sldMkLst>
          <pc:docMk/>
          <pc:sldMk cId="711030991" sldId="263"/>
        </pc:sldMkLst>
      </pc:sldChg>
      <pc:sldChg chg="addSp delSp modSp mod setBg">
        <pc:chgData name="Manserra, Kate E" userId="d859348e-46cb-4d5f-aca1-b0b1ed3e95df" providerId="ADAL" clId="{F6307182-3D7A-429C-8B63-33D5B48B4606}" dt="2023-02-14T01:49:03.768" v="715" actId="20577"/>
        <pc:sldMkLst>
          <pc:docMk/>
          <pc:sldMk cId="2985232369" sldId="264"/>
        </pc:sldMkLst>
        <pc:spChg chg="mod">
          <ac:chgData name="Manserra, Kate E" userId="d859348e-46cb-4d5f-aca1-b0b1ed3e95df" providerId="ADAL" clId="{F6307182-3D7A-429C-8B63-33D5B48B4606}" dt="2023-02-14T01:48:35.253" v="702" actId="26606"/>
          <ac:spMkLst>
            <pc:docMk/>
            <pc:sldMk cId="2985232369" sldId="264"/>
            <ac:spMk id="2" creationId="{3290F063-0235-68CA-980A-D0FA7BF3EB54}"/>
          </ac:spMkLst>
        </pc:spChg>
        <pc:spChg chg="mod">
          <ac:chgData name="Manserra, Kate E" userId="d859348e-46cb-4d5f-aca1-b0b1ed3e95df" providerId="ADAL" clId="{F6307182-3D7A-429C-8B63-33D5B48B4606}" dt="2023-02-14T01:49:03.768" v="715" actId="20577"/>
          <ac:spMkLst>
            <pc:docMk/>
            <pc:sldMk cId="2985232369" sldId="264"/>
            <ac:spMk id="3" creationId="{EF0C5687-ECDD-BE82-BD8A-03D765C1FF97}"/>
          </ac:spMkLst>
        </pc:spChg>
        <pc:spChg chg="add del">
          <ac:chgData name="Manserra, Kate E" userId="d859348e-46cb-4d5f-aca1-b0b1ed3e95df" providerId="ADAL" clId="{F6307182-3D7A-429C-8B63-33D5B48B4606}" dt="2023-02-14T01:48:35.242" v="701" actId="26606"/>
          <ac:spMkLst>
            <pc:docMk/>
            <pc:sldMk cId="2985232369" sldId="264"/>
            <ac:spMk id="8" creationId="{100EDD19-6802-4EC3-95CE-CFFAB042CFD6}"/>
          </ac:spMkLst>
        </pc:spChg>
        <pc:spChg chg="add del">
          <ac:chgData name="Manserra, Kate E" userId="d859348e-46cb-4d5f-aca1-b0b1ed3e95df" providerId="ADAL" clId="{F6307182-3D7A-429C-8B63-33D5B48B4606}" dt="2023-02-14T01:48:35.242" v="701" actId="26606"/>
          <ac:spMkLst>
            <pc:docMk/>
            <pc:sldMk cId="2985232369" sldId="264"/>
            <ac:spMk id="10" creationId="{DB17E863-922E-4C26-BD64-E8FD41D28661}"/>
          </ac:spMkLst>
        </pc:spChg>
        <pc:spChg chg="add">
          <ac:chgData name="Manserra, Kate E" userId="d859348e-46cb-4d5f-aca1-b0b1ed3e95df" providerId="ADAL" clId="{F6307182-3D7A-429C-8B63-33D5B48B4606}" dt="2023-02-14T01:48:35.253" v="702" actId="26606"/>
          <ac:spMkLst>
            <pc:docMk/>
            <pc:sldMk cId="2985232369" sldId="264"/>
            <ac:spMk id="12" creationId="{479F5F2B-8B58-4140-AE6A-51F6C67B18D9}"/>
          </ac:spMkLst>
        </pc:spChg>
        <pc:spChg chg="add">
          <ac:chgData name="Manserra, Kate E" userId="d859348e-46cb-4d5f-aca1-b0b1ed3e95df" providerId="ADAL" clId="{F6307182-3D7A-429C-8B63-33D5B48B4606}" dt="2023-02-14T01:48:35.253" v="702" actId="26606"/>
          <ac:spMkLst>
            <pc:docMk/>
            <pc:sldMk cId="2985232369" sldId="264"/>
            <ac:spMk id="13" creationId="{7CB4857B-ED7C-444D-9F04-2F885114A1C2}"/>
          </ac:spMkLst>
        </pc:spChg>
        <pc:spChg chg="add">
          <ac:chgData name="Manserra, Kate E" userId="d859348e-46cb-4d5f-aca1-b0b1ed3e95df" providerId="ADAL" clId="{F6307182-3D7A-429C-8B63-33D5B48B4606}" dt="2023-02-14T01:48:35.253" v="702" actId="26606"/>
          <ac:spMkLst>
            <pc:docMk/>
            <pc:sldMk cId="2985232369" sldId="264"/>
            <ac:spMk id="14" creationId="{D18046FB-44EA-4FD8-A585-EA09A319B2D0}"/>
          </ac:spMkLst>
        </pc:spChg>
      </pc:sldChg>
      <pc:sldChg chg="addSp delSp modSp mod ord setBg setClrOvrMap">
        <pc:chgData name="Manserra, Kate E" userId="d859348e-46cb-4d5f-aca1-b0b1ed3e95df" providerId="ADAL" clId="{F6307182-3D7A-429C-8B63-33D5B48B4606}" dt="2023-02-10T02:32:58.511" v="103"/>
        <pc:sldMkLst>
          <pc:docMk/>
          <pc:sldMk cId="3406288285" sldId="265"/>
        </pc:sldMkLst>
        <pc:spChg chg="mod">
          <ac:chgData name="Manserra, Kate E" userId="d859348e-46cb-4d5f-aca1-b0b1ed3e95df" providerId="ADAL" clId="{F6307182-3D7A-429C-8B63-33D5B48B4606}" dt="2023-02-10T02:32:32.458" v="101" actId="26606"/>
          <ac:spMkLst>
            <pc:docMk/>
            <pc:sldMk cId="3406288285" sldId="265"/>
            <ac:spMk id="2" creationId="{846099CF-5E5F-8C18-681B-4AF077FDF353}"/>
          </ac:spMkLst>
        </pc:spChg>
        <pc:spChg chg="del mod">
          <ac:chgData name="Manserra, Kate E" userId="d859348e-46cb-4d5f-aca1-b0b1ed3e95df" providerId="ADAL" clId="{F6307182-3D7A-429C-8B63-33D5B48B4606}" dt="2023-02-10T02:32:32.458" v="101" actId="26606"/>
          <ac:spMkLst>
            <pc:docMk/>
            <pc:sldMk cId="3406288285" sldId="265"/>
            <ac:spMk id="3" creationId="{D5B8B017-0405-F3CE-7633-308ACDC46A7C}"/>
          </ac:spMkLst>
        </pc:spChg>
        <pc:spChg chg="add del">
          <ac:chgData name="Manserra, Kate E" userId="d859348e-46cb-4d5f-aca1-b0b1ed3e95df" providerId="ADAL" clId="{F6307182-3D7A-429C-8B63-33D5B48B4606}" dt="2023-02-10T02:32:32.458" v="101" actId="26606"/>
          <ac:spMkLst>
            <pc:docMk/>
            <pc:sldMk cId="3406288285" sldId="265"/>
            <ac:spMk id="8" creationId="{1B15ED52-F352-441B-82BF-E0EA34836D08}"/>
          </ac:spMkLst>
        </pc:spChg>
        <pc:spChg chg="add del">
          <ac:chgData name="Manserra, Kate E" userId="d859348e-46cb-4d5f-aca1-b0b1ed3e95df" providerId="ADAL" clId="{F6307182-3D7A-429C-8B63-33D5B48B4606}" dt="2023-02-10T02:32:32.458" v="101" actId="26606"/>
          <ac:spMkLst>
            <pc:docMk/>
            <pc:sldMk cId="3406288285" sldId="265"/>
            <ac:spMk id="10" creationId="{3B2E3793-BFE6-45A2-9B7B-E18844431C99}"/>
          </ac:spMkLst>
        </pc:spChg>
        <pc:spChg chg="add del">
          <ac:chgData name="Manserra, Kate E" userId="d859348e-46cb-4d5f-aca1-b0b1ed3e95df" providerId="ADAL" clId="{F6307182-3D7A-429C-8B63-33D5B48B4606}" dt="2023-02-10T02:32:32.458" v="101" actId="26606"/>
          <ac:spMkLst>
            <pc:docMk/>
            <pc:sldMk cId="3406288285" sldId="265"/>
            <ac:spMk id="12" creationId="{BC4C4868-CB8F-4AF9-9CDB-8108F2C19B67}"/>
          </ac:spMkLst>
        </pc:spChg>
        <pc:spChg chg="add del">
          <ac:chgData name="Manserra, Kate E" userId="d859348e-46cb-4d5f-aca1-b0b1ed3e95df" providerId="ADAL" clId="{F6307182-3D7A-429C-8B63-33D5B48B4606}" dt="2023-02-10T02:32:32.458" v="101" actId="26606"/>
          <ac:spMkLst>
            <pc:docMk/>
            <pc:sldMk cId="3406288285" sldId="265"/>
            <ac:spMk id="14" creationId="{375E0459-6403-40CD-989D-56A4407CA12E}"/>
          </ac:spMkLst>
        </pc:spChg>
        <pc:spChg chg="add del">
          <ac:chgData name="Manserra, Kate E" userId="d859348e-46cb-4d5f-aca1-b0b1ed3e95df" providerId="ADAL" clId="{F6307182-3D7A-429C-8B63-33D5B48B4606}" dt="2023-02-10T02:32:32.458" v="101" actId="26606"/>
          <ac:spMkLst>
            <pc:docMk/>
            <pc:sldMk cId="3406288285" sldId="265"/>
            <ac:spMk id="16" creationId="{53E5B1A8-3AC9-4BD1-9BBC-78CA94F2D1BA}"/>
          </ac:spMkLst>
        </pc:spChg>
        <pc:spChg chg="add">
          <ac:chgData name="Manserra, Kate E" userId="d859348e-46cb-4d5f-aca1-b0b1ed3e95df" providerId="ADAL" clId="{F6307182-3D7A-429C-8B63-33D5B48B4606}" dt="2023-02-10T02:32:32.458" v="101" actId="26606"/>
          <ac:spMkLst>
            <pc:docMk/>
            <pc:sldMk cId="3406288285" sldId="265"/>
            <ac:spMk id="23" creationId="{9228552E-C8B1-4A80-8448-0787CE0FC704}"/>
          </ac:spMkLst>
        </pc:spChg>
        <pc:graphicFrameChg chg="add">
          <ac:chgData name="Manserra, Kate E" userId="d859348e-46cb-4d5f-aca1-b0b1ed3e95df" providerId="ADAL" clId="{F6307182-3D7A-429C-8B63-33D5B48B4606}" dt="2023-02-10T02:32:32.458" v="101" actId="26606"/>
          <ac:graphicFrameMkLst>
            <pc:docMk/>
            <pc:sldMk cId="3406288285" sldId="265"/>
            <ac:graphicFrameMk id="18" creationId="{72A3D163-D967-ED13-2ADD-B39DB77C518B}"/>
          </ac:graphicFrameMkLst>
        </pc:graphicFrameChg>
        <pc:picChg chg="add">
          <ac:chgData name="Manserra, Kate E" userId="d859348e-46cb-4d5f-aca1-b0b1ed3e95df" providerId="ADAL" clId="{F6307182-3D7A-429C-8B63-33D5B48B4606}" dt="2023-02-10T02:32:32.458" v="101" actId="26606"/>
          <ac:picMkLst>
            <pc:docMk/>
            <pc:sldMk cId="3406288285" sldId="265"/>
            <ac:picMk id="19" creationId="{85B7F849-2657-25DA-F8E7-F9200704A4B2}"/>
          </ac:picMkLst>
        </pc:picChg>
      </pc:sldChg>
      <pc:sldChg chg="modSp mod">
        <pc:chgData name="Manserra, Kate E" userId="d859348e-46cb-4d5f-aca1-b0b1ed3e95df" providerId="ADAL" clId="{F6307182-3D7A-429C-8B63-33D5B48B4606}" dt="2023-02-15T03:05:51.116" v="1867" actId="20577"/>
        <pc:sldMkLst>
          <pc:docMk/>
          <pc:sldMk cId="2279694081" sldId="268"/>
        </pc:sldMkLst>
        <pc:spChg chg="mod">
          <ac:chgData name="Manserra, Kate E" userId="d859348e-46cb-4d5f-aca1-b0b1ed3e95df" providerId="ADAL" clId="{F6307182-3D7A-429C-8B63-33D5B48B4606}" dt="2023-02-09T23:28:43.083" v="49" actId="20577"/>
          <ac:spMkLst>
            <pc:docMk/>
            <pc:sldMk cId="2279694081" sldId="268"/>
            <ac:spMk id="2" creationId="{81D8249D-68F5-C014-10AB-9BFF9471FA34}"/>
          </ac:spMkLst>
        </pc:spChg>
        <pc:spChg chg="mod">
          <ac:chgData name="Manserra, Kate E" userId="d859348e-46cb-4d5f-aca1-b0b1ed3e95df" providerId="ADAL" clId="{F6307182-3D7A-429C-8B63-33D5B48B4606}" dt="2023-02-15T03:05:51.116" v="1867" actId="20577"/>
          <ac:spMkLst>
            <pc:docMk/>
            <pc:sldMk cId="2279694081" sldId="268"/>
            <ac:spMk id="3" creationId="{263FC67C-C58C-826B-D118-4655D73C9EAB}"/>
          </ac:spMkLst>
        </pc:spChg>
      </pc:sldChg>
      <pc:sldChg chg="addSp delSp modSp mod setBg">
        <pc:chgData name="Manserra, Kate E" userId="d859348e-46cb-4d5f-aca1-b0b1ed3e95df" providerId="ADAL" clId="{F6307182-3D7A-429C-8B63-33D5B48B4606}" dt="2023-02-09T23:28:02.764" v="40" actId="26606"/>
        <pc:sldMkLst>
          <pc:docMk/>
          <pc:sldMk cId="1149824262" sldId="269"/>
        </pc:sldMkLst>
        <pc:spChg chg="mod">
          <ac:chgData name="Manserra, Kate E" userId="d859348e-46cb-4d5f-aca1-b0b1ed3e95df" providerId="ADAL" clId="{F6307182-3D7A-429C-8B63-33D5B48B4606}" dt="2023-02-09T23:28:02.764" v="40" actId="26606"/>
          <ac:spMkLst>
            <pc:docMk/>
            <pc:sldMk cId="1149824262" sldId="269"/>
            <ac:spMk id="2" creationId="{BEC86D53-32C6-CCCD-F543-979DAECEF7C7}"/>
          </ac:spMkLst>
        </pc:spChg>
        <pc:spChg chg="del">
          <ac:chgData name="Manserra, Kate E" userId="d859348e-46cb-4d5f-aca1-b0b1ed3e95df" providerId="ADAL" clId="{F6307182-3D7A-429C-8B63-33D5B48B4606}" dt="2023-02-09T23:27:58.312" v="39" actId="22"/>
          <ac:spMkLst>
            <pc:docMk/>
            <pc:sldMk cId="1149824262" sldId="269"/>
            <ac:spMk id="3" creationId="{F00C4FB7-71E4-BF9D-0052-835119A9BE1A}"/>
          </ac:spMkLst>
        </pc:spChg>
        <pc:spChg chg="add">
          <ac:chgData name="Manserra, Kate E" userId="d859348e-46cb-4d5f-aca1-b0b1ed3e95df" providerId="ADAL" clId="{F6307182-3D7A-429C-8B63-33D5B48B4606}" dt="2023-02-09T23:28:02.764" v="40" actId="26606"/>
          <ac:spMkLst>
            <pc:docMk/>
            <pc:sldMk cId="1149824262" sldId="269"/>
            <ac:spMk id="10" creationId="{A8384FB5-9ADC-4DDC-881B-597D56F5B15D}"/>
          </ac:spMkLst>
        </pc:spChg>
        <pc:spChg chg="add">
          <ac:chgData name="Manserra, Kate E" userId="d859348e-46cb-4d5f-aca1-b0b1ed3e95df" providerId="ADAL" clId="{F6307182-3D7A-429C-8B63-33D5B48B4606}" dt="2023-02-09T23:28:02.764" v="40" actId="26606"/>
          <ac:spMkLst>
            <pc:docMk/>
            <pc:sldMk cId="1149824262" sldId="269"/>
            <ac:spMk id="12" creationId="{91E5A9A7-95C6-4F4F-B00E-C82E07FE62EF}"/>
          </ac:spMkLst>
        </pc:spChg>
        <pc:spChg chg="add">
          <ac:chgData name="Manserra, Kate E" userId="d859348e-46cb-4d5f-aca1-b0b1ed3e95df" providerId="ADAL" clId="{F6307182-3D7A-429C-8B63-33D5B48B4606}" dt="2023-02-09T23:28:02.764" v="40" actId="26606"/>
          <ac:spMkLst>
            <pc:docMk/>
            <pc:sldMk cId="1149824262" sldId="269"/>
            <ac:spMk id="14" creationId="{D07DD2DE-F619-49DD-B5E7-03A290FF4ED1}"/>
          </ac:spMkLst>
        </pc:spChg>
        <pc:spChg chg="add">
          <ac:chgData name="Manserra, Kate E" userId="d859348e-46cb-4d5f-aca1-b0b1ed3e95df" providerId="ADAL" clId="{F6307182-3D7A-429C-8B63-33D5B48B4606}" dt="2023-02-09T23:28:02.764" v="40" actId="26606"/>
          <ac:spMkLst>
            <pc:docMk/>
            <pc:sldMk cId="1149824262" sldId="269"/>
            <ac:spMk id="16" creationId="{85149191-5F60-4A28-AAFF-039F96B0F3EC}"/>
          </ac:spMkLst>
        </pc:spChg>
        <pc:spChg chg="add">
          <ac:chgData name="Manserra, Kate E" userId="d859348e-46cb-4d5f-aca1-b0b1ed3e95df" providerId="ADAL" clId="{F6307182-3D7A-429C-8B63-33D5B48B4606}" dt="2023-02-09T23:28:02.764" v="40" actId="26606"/>
          <ac:spMkLst>
            <pc:docMk/>
            <pc:sldMk cId="1149824262" sldId="269"/>
            <ac:spMk id="18" creationId="{F8260ED5-17F7-4158-B241-D51DD4CF1B7E}"/>
          </ac:spMkLst>
        </pc:spChg>
        <pc:picChg chg="add mod ord">
          <ac:chgData name="Manserra, Kate E" userId="d859348e-46cb-4d5f-aca1-b0b1ed3e95df" providerId="ADAL" clId="{F6307182-3D7A-429C-8B63-33D5B48B4606}" dt="2023-02-09T23:28:02.764" v="40" actId="26606"/>
          <ac:picMkLst>
            <pc:docMk/>
            <pc:sldMk cId="1149824262" sldId="269"/>
            <ac:picMk id="5" creationId="{5885E1CE-791B-DDC5-BFB0-DB99EA8B3347}"/>
          </ac:picMkLst>
        </pc:picChg>
      </pc:sldChg>
      <pc:sldChg chg="addSp delSp modSp mod setBg modNotesTx">
        <pc:chgData name="Manserra, Kate E" userId="d859348e-46cb-4d5f-aca1-b0b1ed3e95df" providerId="ADAL" clId="{F6307182-3D7A-429C-8B63-33D5B48B4606}" dt="2023-02-10T02:29:47.521" v="77" actId="26606"/>
        <pc:sldMkLst>
          <pc:docMk/>
          <pc:sldMk cId="154434172" sldId="270"/>
        </pc:sldMkLst>
        <pc:spChg chg="del">
          <ac:chgData name="Manserra, Kate E" userId="d859348e-46cb-4d5f-aca1-b0b1ed3e95df" providerId="ADAL" clId="{F6307182-3D7A-429C-8B63-33D5B48B4606}" dt="2023-02-10T02:29:37.831" v="58" actId="478"/>
          <ac:spMkLst>
            <pc:docMk/>
            <pc:sldMk cId="154434172" sldId="270"/>
            <ac:spMk id="2" creationId="{82C80E5D-45D2-2995-4331-B89AF8B9B4B7}"/>
          </ac:spMkLst>
        </pc:spChg>
        <pc:spChg chg="del mod">
          <ac:chgData name="Manserra, Kate E" userId="d859348e-46cb-4d5f-aca1-b0b1ed3e95df" providerId="ADAL" clId="{F6307182-3D7A-429C-8B63-33D5B48B4606}" dt="2023-02-10T02:29:12.099" v="57"/>
          <ac:spMkLst>
            <pc:docMk/>
            <pc:sldMk cId="154434172" sldId="270"/>
            <ac:spMk id="3" creationId="{B0D34FB3-6884-CE8F-FF26-6292FF1C393D}"/>
          </ac:spMkLst>
        </pc:spChg>
        <pc:spChg chg="add del mod">
          <ac:chgData name="Manserra, Kate E" userId="d859348e-46cb-4d5f-aca1-b0b1ed3e95df" providerId="ADAL" clId="{F6307182-3D7A-429C-8B63-33D5B48B4606}" dt="2023-02-10T02:29:47.521" v="77" actId="26606"/>
          <ac:spMkLst>
            <pc:docMk/>
            <pc:sldMk cId="154434172" sldId="270"/>
            <ac:spMk id="6" creationId="{54D2ABF8-0750-409E-219C-A889C1F7B6B1}"/>
          </ac:spMkLst>
        </pc:spChg>
        <pc:spChg chg="add">
          <ac:chgData name="Manserra, Kate E" userId="d859348e-46cb-4d5f-aca1-b0b1ed3e95df" providerId="ADAL" clId="{F6307182-3D7A-429C-8B63-33D5B48B4606}" dt="2023-02-10T02:29:47.521" v="77" actId="26606"/>
          <ac:spMkLst>
            <pc:docMk/>
            <pc:sldMk cId="154434172" sldId="270"/>
            <ac:spMk id="11" creationId="{AB8C311F-7253-4AED-9701-7FC0708C41C7}"/>
          </ac:spMkLst>
        </pc:spChg>
        <pc:spChg chg="add">
          <ac:chgData name="Manserra, Kate E" userId="d859348e-46cb-4d5f-aca1-b0b1ed3e95df" providerId="ADAL" clId="{F6307182-3D7A-429C-8B63-33D5B48B4606}" dt="2023-02-10T02:29:47.521" v="77" actId="26606"/>
          <ac:spMkLst>
            <pc:docMk/>
            <pc:sldMk cId="154434172" sldId="270"/>
            <ac:spMk id="13" creationId="{E2384209-CB15-4CDF-9D31-C44FD9A3F20D}"/>
          </ac:spMkLst>
        </pc:spChg>
        <pc:spChg chg="add">
          <ac:chgData name="Manserra, Kate E" userId="d859348e-46cb-4d5f-aca1-b0b1ed3e95df" providerId="ADAL" clId="{F6307182-3D7A-429C-8B63-33D5B48B4606}" dt="2023-02-10T02:29:47.521" v="77" actId="26606"/>
          <ac:spMkLst>
            <pc:docMk/>
            <pc:sldMk cId="154434172" sldId="270"/>
            <ac:spMk id="15" creationId="{2633B3B5-CC90-43F0-8714-D31D1F3F0209}"/>
          </ac:spMkLst>
        </pc:spChg>
        <pc:spChg chg="add">
          <ac:chgData name="Manserra, Kate E" userId="d859348e-46cb-4d5f-aca1-b0b1ed3e95df" providerId="ADAL" clId="{F6307182-3D7A-429C-8B63-33D5B48B4606}" dt="2023-02-10T02:29:47.521" v="77" actId="26606"/>
          <ac:spMkLst>
            <pc:docMk/>
            <pc:sldMk cId="154434172" sldId="270"/>
            <ac:spMk id="17" creationId="{A8D57A06-A426-446D-B02C-A2DC6B62E45E}"/>
          </ac:spMkLst>
        </pc:spChg>
        <pc:picChg chg="add mod">
          <ac:chgData name="Manserra, Kate E" userId="d859348e-46cb-4d5f-aca1-b0b1ed3e95df" providerId="ADAL" clId="{F6307182-3D7A-429C-8B63-33D5B48B4606}" dt="2023-02-10T02:29:47.521" v="77" actId="26606"/>
          <ac:picMkLst>
            <pc:docMk/>
            <pc:sldMk cId="154434172" sldId="270"/>
            <ac:picMk id="4" creationId="{3B64E152-95C5-87C7-6E40-5FF8EAA1849B}"/>
          </ac:picMkLst>
        </pc:picChg>
      </pc:sldChg>
      <pc:sldChg chg="addSp delSp modSp mod setBg setClrOvrMap">
        <pc:chgData name="Manserra, Kate E" userId="d859348e-46cb-4d5f-aca1-b0b1ed3e95df" providerId="ADAL" clId="{F6307182-3D7A-429C-8B63-33D5B48B4606}" dt="2023-02-10T02:26:43.558" v="55" actId="26606"/>
        <pc:sldMkLst>
          <pc:docMk/>
          <pc:sldMk cId="2243627703" sldId="271"/>
        </pc:sldMkLst>
        <pc:spChg chg="mod">
          <ac:chgData name="Manserra, Kate E" userId="d859348e-46cb-4d5f-aca1-b0b1ed3e95df" providerId="ADAL" clId="{F6307182-3D7A-429C-8B63-33D5B48B4606}" dt="2023-02-10T02:26:43.558" v="55" actId="26606"/>
          <ac:spMkLst>
            <pc:docMk/>
            <pc:sldMk cId="2243627703" sldId="271"/>
            <ac:spMk id="2" creationId="{EA1B49F1-D3B4-E29F-B7C4-6C10022F47C9}"/>
          </ac:spMkLst>
        </pc:spChg>
        <pc:spChg chg="del">
          <ac:chgData name="Manserra, Kate E" userId="d859348e-46cb-4d5f-aca1-b0b1ed3e95df" providerId="ADAL" clId="{F6307182-3D7A-429C-8B63-33D5B48B4606}" dt="2023-02-10T02:26:01.503" v="50"/>
          <ac:spMkLst>
            <pc:docMk/>
            <pc:sldMk cId="2243627703" sldId="271"/>
            <ac:spMk id="3" creationId="{97BB2538-13FC-DBA7-70D7-F0FA4597CE2C}"/>
          </ac:spMkLst>
        </pc:spChg>
        <pc:spChg chg="add del">
          <ac:chgData name="Manserra, Kate E" userId="d859348e-46cb-4d5f-aca1-b0b1ed3e95df" providerId="ADAL" clId="{F6307182-3D7A-429C-8B63-33D5B48B4606}" dt="2023-02-10T02:26:43.558" v="55" actId="26606"/>
          <ac:spMkLst>
            <pc:docMk/>
            <pc:sldMk cId="2243627703" sldId="271"/>
            <ac:spMk id="9" creationId="{E49CC64F-7275-4E33-961B-0C5CDC439875}"/>
          </ac:spMkLst>
        </pc:spChg>
        <pc:spChg chg="add">
          <ac:chgData name="Manserra, Kate E" userId="d859348e-46cb-4d5f-aca1-b0b1ed3e95df" providerId="ADAL" clId="{F6307182-3D7A-429C-8B63-33D5B48B4606}" dt="2023-02-10T02:26:43.558" v="55" actId="26606"/>
          <ac:spMkLst>
            <pc:docMk/>
            <pc:sldMk cId="2243627703" sldId="271"/>
            <ac:spMk id="14" creationId="{A8384FB5-9ADC-4DDC-881B-597D56F5B15D}"/>
          </ac:spMkLst>
        </pc:spChg>
        <pc:spChg chg="add">
          <ac:chgData name="Manserra, Kate E" userId="d859348e-46cb-4d5f-aca1-b0b1ed3e95df" providerId="ADAL" clId="{F6307182-3D7A-429C-8B63-33D5B48B4606}" dt="2023-02-10T02:26:43.558" v="55" actId="26606"/>
          <ac:spMkLst>
            <pc:docMk/>
            <pc:sldMk cId="2243627703" sldId="271"/>
            <ac:spMk id="16" creationId="{91E5A9A7-95C6-4F4F-B00E-C82E07FE62EF}"/>
          </ac:spMkLst>
        </pc:spChg>
        <pc:spChg chg="add">
          <ac:chgData name="Manserra, Kate E" userId="d859348e-46cb-4d5f-aca1-b0b1ed3e95df" providerId="ADAL" clId="{F6307182-3D7A-429C-8B63-33D5B48B4606}" dt="2023-02-10T02:26:43.558" v="55" actId="26606"/>
          <ac:spMkLst>
            <pc:docMk/>
            <pc:sldMk cId="2243627703" sldId="271"/>
            <ac:spMk id="18" creationId="{D07DD2DE-F619-49DD-B5E7-03A290FF4ED1}"/>
          </ac:spMkLst>
        </pc:spChg>
        <pc:spChg chg="add">
          <ac:chgData name="Manserra, Kate E" userId="d859348e-46cb-4d5f-aca1-b0b1ed3e95df" providerId="ADAL" clId="{F6307182-3D7A-429C-8B63-33D5B48B4606}" dt="2023-02-10T02:26:43.558" v="55" actId="26606"/>
          <ac:spMkLst>
            <pc:docMk/>
            <pc:sldMk cId="2243627703" sldId="271"/>
            <ac:spMk id="20" creationId="{85149191-5F60-4A28-AAFF-039F96B0F3EC}"/>
          </ac:spMkLst>
        </pc:spChg>
        <pc:spChg chg="add">
          <ac:chgData name="Manserra, Kate E" userId="d859348e-46cb-4d5f-aca1-b0b1ed3e95df" providerId="ADAL" clId="{F6307182-3D7A-429C-8B63-33D5B48B4606}" dt="2023-02-10T02:26:43.558" v="55" actId="26606"/>
          <ac:spMkLst>
            <pc:docMk/>
            <pc:sldMk cId="2243627703" sldId="271"/>
            <ac:spMk id="22" creationId="{F8260ED5-17F7-4158-B241-D51DD4CF1B7E}"/>
          </ac:spMkLst>
        </pc:spChg>
        <pc:picChg chg="add mod">
          <ac:chgData name="Manserra, Kate E" userId="d859348e-46cb-4d5f-aca1-b0b1ed3e95df" providerId="ADAL" clId="{F6307182-3D7A-429C-8B63-33D5B48B4606}" dt="2023-02-10T02:26:43.558" v="55" actId="26606"/>
          <ac:picMkLst>
            <pc:docMk/>
            <pc:sldMk cId="2243627703" sldId="271"/>
            <ac:picMk id="4" creationId="{60F3F38C-2FDA-B484-D770-A5F74057A33F}"/>
          </ac:picMkLst>
        </pc:picChg>
        <pc:picChg chg="add del mod">
          <ac:chgData name="Manserra, Kate E" userId="d859348e-46cb-4d5f-aca1-b0b1ed3e95df" providerId="ADAL" clId="{F6307182-3D7A-429C-8B63-33D5B48B4606}" dt="2023-02-10T02:26:16.953" v="52"/>
          <ac:picMkLst>
            <pc:docMk/>
            <pc:sldMk cId="2243627703" sldId="271"/>
            <ac:picMk id="5" creationId="{11D86CDC-9103-07FB-94FD-4CDF36F38DDE}"/>
          </ac:picMkLst>
        </pc:picChg>
      </pc:sldChg>
      <pc:sldChg chg="addSp delSp modSp mod setBg setClrOvrMap">
        <pc:chgData name="Manserra, Kate E" userId="d859348e-46cb-4d5f-aca1-b0b1ed3e95df" providerId="ADAL" clId="{F6307182-3D7A-429C-8B63-33D5B48B4606}" dt="2023-02-10T02:33:49.868" v="117" actId="26606"/>
        <pc:sldMkLst>
          <pc:docMk/>
          <pc:sldMk cId="27825510" sldId="272"/>
        </pc:sldMkLst>
        <pc:spChg chg="mod">
          <ac:chgData name="Manserra, Kate E" userId="d859348e-46cb-4d5f-aca1-b0b1ed3e95df" providerId="ADAL" clId="{F6307182-3D7A-429C-8B63-33D5B48B4606}" dt="2023-02-10T02:33:49.868" v="117" actId="26606"/>
          <ac:spMkLst>
            <pc:docMk/>
            <pc:sldMk cId="27825510" sldId="272"/>
            <ac:spMk id="2" creationId="{2CA4E2DA-9F5C-8447-4E83-792056CB5DD9}"/>
          </ac:spMkLst>
        </pc:spChg>
        <pc:spChg chg="del">
          <ac:chgData name="Manserra, Kate E" userId="d859348e-46cb-4d5f-aca1-b0b1ed3e95df" providerId="ADAL" clId="{F6307182-3D7A-429C-8B63-33D5B48B4606}" dt="2023-02-10T02:33:49.868" v="117" actId="26606"/>
          <ac:spMkLst>
            <pc:docMk/>
            <pc:sldMk cId="27825510" sldId="272"/>
            <ac:spMk id="3" creationId="{B1BE9C1D-EC03-88DA-AC6D-EEBA25CFEFE1}"/>
          </ac:spMkLst>
        </pc:spChg>
        <pc:spChg chg="add">
          <ac:chgData name="Manserra, Kate E" userId="d859348e-46cb-4d5f-aca1-b0b1ed3e95df" providerId="ADAL" clId="{F6307182-3D7A-429C-8B63-33D5B48B4606}" dt="2023-02-10T02:33:49.868" v="117" actId="26606"/>
          <ac:spMkLst>
            <pc:docMk/>
            <pc:sldMk cId="27825510" sldId="272"/>
            <ac:spMk id="10" creationId="{9228552E-C8B1-4A80-8448-0787CE0FC704}"/>
          </ac:spMkLst>
        </pc:spChg>
        <pc:graphicFrameChg chg="add">
          <ac:chgData name="Manserra, Kate E" userId="d859348e-46cb-4d5f-aca1-b0b1ed3e95df" providerId="ADAL" clId="{F6307182-3D7A-429C-8B63-33D5B48B4606}" dt="2023-02-10T02:33:49.868" v="117" actId="26606"/>
          <ac:graphicFrameMkLst>
            <pc:docMk/>
            <pc:sldMk cId="27825510" sldId="272"/>
            <ac:graphicFrameMk id="5" creationId="{5ED33897-F007-B6AD-0048-9CF2327F433F}"/>
          </ac:graphicFrameMkLst>
        </pc:graphicFrameChg>
        <pc:picChg chg="add">
          <ac:chgData name="Manserra, Kate E" userId="d859348e-46cb-4d5f-aca1-b0b1ed3e95df" providerId="ADAL" clId="{F6307182-3D7A-429C-8B63-33D5B48B4606}" dt="2023-02-10T02:33:49.868" v="117" actId="26606"/>
          <ac:picMkLst>
            <pc:docMk/>
            <pc:sldMk cId="27825510" sldId="272"/>
            <ac:picMk id="6" creationId="{5AE9F655-D24F-2477-D7E5-08E49273D648}"/>
          </ac:picMkLst>
        </pc:picChg>
      </pc:sldChg>
      <pc:sldChg chg="modSp mod modNotesTx">
        <pc:chgData name="Manserra, Kate E" userId="d859348e-46cb-4d5f-aca1-b0b1ed3e95df" providerId="ADAL" clId="{F6307182-3D7A-429C-8B63-33D5B48B4606}" dt="2023-02-14T04:32:17.927" v="1858" actId="20577"/>
        <pc:sldMkLst>
          <pc:docMk/>
          <pc:sldMk cId="3911155546" sldId="274"/>
        </pc:sldMkLst>
        <pc:spChg chg="mod">
          <ac:chgData name="Manserra, Kate E" userId="d859348e-46cb-4d5f-aca1-b0b1ed3e95df" providerId="ADAL" clId="{F6307182-3D7A-429C-8B63-33D5B48B4606}" dt="2023-02-14T04:31:55.392" v="1756" actId="20577"/>
          <ac:spMkLst>
            <pc:docMk/>
            <pc:sldMk cId="3911155546" sldId="274"/>
            <ac:spMk id="2" creationId="{D2F3EF5F-39D7-DC89-03CC-0D21E90CD993}"/>
          </ac:spMkLst>
        </pc:spChg>
        <pc:spChg chg="mod">
          <ac:chgData name="Manserra, Kate E" userId="d859348e-46cb-4d5f-aca1-b0b1ed3e95df" providerId="ADAL" clId="{F6307182-3D7A-429C-8B63-33D5B48B4606}" dt="2023-02-14T04:30:52.720" v="1722" actId="27636"/>
          <ac:spMkLst>
            <pc:docMk/>
            <pc:sldMk cId="3911155546" sldId="274"/>
            <ac:spMk id="3" creationId="{A442C42B-EB04-E102-2BA0-7C5C1F03594A}"/>
          </ac:spMkLst>
        </pc:spChg>
      </pc:sldChg>
      <pc:sldChg chg="addSp delSp modSp mod setBg setClrOvrMap modNotesTx">
        <pc:chgData name="Manserra, Kate E" userId="d859348e-46cb-4d5f-aca1-b0b1ed3e95df" providerId="ADAL" clId="{F6307182-3D7A-429C-8B63-33D5B48B4606}" dt="2023-02-10T02:31:45.734" v="91" actId="255"/>
        <pc:sldMkLst>
          <pc:docMk/>
          <pc:sldMk cId="1384064540" sldId="275"/>
        </pc:sldMkLst>
        <pc:spChg chg="del">
          <ac:chgData name="Manserra, Kate E" userId="d859348e-46cb-4d5f-aca1-b0b1ed3e95df" providerId="ADAL" clId="{F6307182-3D7A-429C-8B63-33D5B48B4606}" dt="2023-02-10T02:31:00.297" v="83" actId="478"/>
          <ac:spMkLst>
            <pc:docMk/>
            <pc:sldMk cId="1384064540" sldId="275"/>
            <ac:spMk id="2" creationId="{EC12AE35-F4AD-959E-1966-399D161C9EF5}"/>
          </ac:spMkLst>
        </pc:spChg>
        <pc:spChg chg="mod">
          <ac:chgData name="Manserra, Kate E" userId="d859348e-46cb-4d5f-aca1-b0b1ed3e95df" providerId="ADAL" clId="{F6307182-3D7A-429C-8B63-33D5B48B4606}" dt="2023-02-10T02:31:45.734" v="91" actId="255"/>
          <ac:spMkLst>
            <pc:docMk/>
            <pc:sldMk cId="1384064540" sldId="275"/>
            <ac:spMk id="3" creationId="{7046FBDD-1ACA-D082-521D-081AAD254E55}"/>
          </ac:spMkLst>
        </pc:spChg>
        <pc:spChg chg="add del">
          <ac:chgData name="Manserra, Kate E" userId="d859348e-46cb-4d5f-aca1-b0b1ed3e95df" providerId="ADAL" clId="{F6307182-3D7A-429C-8B63-33D5B48B4606}" dt="2023-02-10T02:31:08.531" v="85" actId="26606"/>
          <ac:spMkLst>
            <pc:docMk/>
            <pc:sldMk cId="1384064540" sldId="275"/>
            <ac:spMk id="8" creationId="{5A0118C5-4F8D-4CF4-BADD-53FEACC6C42A}"/>
          </ac:spMkLst>
        </pc:spChg>
        <pc:spChg chg="add del">
          <ac:chgData name="Manserra, Kate E" userId="d859348e-46cb-4d5f-aca1-b0b1ed3e95df" providerId="ADAL" clId="{F6307182-3D7A-429C-8B63-33D5B48B4606}" dt="2023-02-10T02:31:08.531" v="85" actId="26606"/>
          <ac:spMkLst>
            <pc:docMk/>
            <pc:sldMk cId="1384064540" sldId="275"/>
            <ac:spMk id="10" creationId="{4E0A5C5C-2A95-428E-9F6A-0D29EBD57C9F}"/>
          </ac:spMkLst>
        </pc:spChg>
        <pc:spChg chg="add del">
          <ac:chgData name="Manserra, Kate E" userId="d859348e-46cb-4d5f-aca1-b0b1ed3e95df" providerId="ADAL" clId="{F6307182-3D7A-429C-8B63-33D5B48B4606}" dt="2023-02-10T02:31:08.531" v="85" actId="26606"/>
          <ac:spMkLst>
            <pc:docMk/>
            <pc:sldMk cId="1384064540" sldId="275"/>
            <ac:spMk id="12" creationId="{1056F38F-7C4E-461D-8709-7D0024AE1F79}"/>
          </ac:spMkLst>
        </pc:spChg>
        <pc:spChg chg="add del">
          <ac:chgData name="Manserra, Kate E" userId="d859348e-46cb-4d5f-aca1-b0b1ed3e95df" providerId="ADAL" clId="{F6307182-3D7A-429C-8B63-33D5B48B4606}" dt="2023-02-10T02:31:08.531" v="85" actId="26606"/>
          <ac:spMkLst>
            <pc:docMk/>
            <pc:sldMk cId="1384064540" sldId="275"/>
            <ac:spMk id="14" creationId="{C7278469-3C3C-49CE-AEEE-E176A4900B78}"/>
          </ac:spMkLst>
        </pc:spChg>
        <pc:spChg chg="add del">
          <ac:chgData name="Manserra, Kate E" userId="d859348e-46cb-4d5f-aca1-b0b1ed3e95df" providerId="ADAL" clId="{F6307182-3D7A-429C-8B63-33D5B48B4606}" dt="2023-02-10T02:31:08.531" v="85" actId="26606"/>
          <ac:spMkLst>
            <pc:docMk/>
            <pc:sldMk cId="1384064540" sldId="275"/>
            <ac:spMk id="20" creationId="{4C6598AB-1C17-4D54-951C-A082D94ACB7A}"/>
          </ac:spMkLst>
        </pc:spChg>
        <pc:spChg chg="add del">
          <ac:chgData name="Manserra, Kate E" userId="d859348e-46cb-4d5f-aca1-b0b1ed3e95df" providerId="ADAL" clId="{F6307182-3D7A-429C-8B63-33D5B48B4606}" dt="2023-02-10T02:31:08.531" v="85" actId="26606"/>
          <ac:spMkLst>
            <pc:docMk/>
            <pc:sldMk cId="1384064540" sldId="275"/>
            <ac:spMk id="22" creationId="{C83B66D7-137D-4AC1-B172-53D60F08BEB5}"/>
          </ac:spMkLst>
        </pc:spChg>
        <pc:spChg chg="add del">
          <ac:chgData name="Manserra, Kate E" userId="d859348e-46cb-4d5f-aca1-b0b1ed3e95df" providerId="ADAL" clId="{F6307182-3D7A-429C-8B63-33D5B48B4606}" dt="2023-02-10T02:31:08.531" v="85" actId="26606"/>
          <ac:spMkLst>
            <pc:docMk/>
            <pc:sldMk cId="1384064540" sldId="275"/>
            <ac:spMk id="24" creationId="{F6B92503-6984-4D15-8B98-8718709B785D}"/>
          </ac:spMkLst>
        </pc:spChg>
        <pc:spChg chg="add del">
          <ac:chgData name="Manserra, Kate E" userId="d859348e-46cb-4d5f-aca1-b0b1ed3e95df" providerId="ADAL" clId="{F6307182-3D7A-429C-8B63-33D5B48B4606}" dt="2023-02-10T02:31:08.531" v="85" actId="26606"/>
          <ac:spMkLst>
            <pc:docMk/>
            <pc:sldMk cId="1384064540" sldId="275"/>
            <ac:spMk id="26" creationId="{08DDF938-524E-4C18-A47D-C00627832366}"/>
          </ac:spMkLst>
        </pc:spChg>
        <pc:spChg chg="add del">
          <ac:chgData name="Manserra, Kate E" userId="d859348e-46cb-4d5f-aca1-b0b1ed3e95df" providerId="ADAL" clId="{F6307182-3D7A-429C-8B63-33D5B48B4606}" dt="2023-02-10T02:31:10.561" v="87" actId="26606"/>
          <ac:spMkLst>
            <pc:docMk/>
            <pc:sldMk cId="1384064540" sldId="275"/>
            <ac:spMk id="35" creationId="{C7FA33FF-088D-4F16-95A2-2C64D353DEA8}"/>
          </ac:spMkLst>
        </pc:spChg>
        <pc:spChg chg="add del">
          <ac:chgData name="Manserra, Kate E" userId="d859348e-46cb-4d5f-aca1-b0b1ed3e95df" providerId="ADAL" clId="{F6307182-3D7A-429C-8B63-33D5B48B4606}" dt="2023-02-10T02:31:10.561" v="87" actId="26606"/>
          <ac:spMkLst>
            <pc:docMk/>
            <pc:sldMk cId="1384064540" sldId="275"/>
            <ac:spMk id="36" creationId="{A376EFB1-01CF-419F-ABF1-2AF02BBFCBD1}"/>
          </ac:spMkLst>
        </pc:spChg>
        <pc:spChg chg="add del">
          <ac:chgData name="Manserra, Kate E" userId="d859348e-46cb-4d5f-aca1-b0b1ed3e95df" providerId="ADAL" clId="{F6307182-3D7A-429C-8B63-33D5B48B4606}" dt="2023-02-10T02:31:10.561" v="87" actId="26606"/>
          <ac:spMkLst>
            <pc:docMk/>
            <pc:sldMk cId="1384064540" sldId="275"/>
            <ac:spMk id="37" creationId="{FF9DEA15-78BD-4750-AA18-B9F28A6D5AB8}"/>
          </ac:spMkLst>
        </pc:spChg>
        <pc:spChg chg="add del">
          <ac:chgData name="Manserra, Kate E" userId="d859348e-46cb-4d5f-aca1-b0b1ed3e95df" providerId="ADAL" clId="{F6307182-3D7A-429C-8B63-33D5B48B4606}" dt="2023-02-10T02:31:39.296" v="89" actId="26606"/>
          <ac:spMkLst>
            <pc:docMk/>
            <pc:sldMk cId="1384064540" sldId="275"/>
            <ac:spMk id="39" creationId="{5FEF463D-EE6B-46FF-B7C7-74B09A96C8AB}"/>
          </ac:spMkLst>
        </pc:spChg>
        <pc:spChg chg="add del">
          <ac:chgData name="Manserra, Kate E" userId="d859348e-46cb-4d5f-aca1-b0b1ed3e95df" providerId="ADAL" clId="{F6307182-3D7A-429C-8B63-33D5B48B4606}" dt="2023-02-10T02:31:39.296" v="89" actId="26606"/>
          <ac:spMkLst>
            <pc:docMk/>
            <pc:sldMk cId="1384064540" sldId="275"/>
            <ac:spMk id="42" creationId="{30B5ED20-499B-41E7-95BE-8BBD3131456F}"/>
          </ac:spMkLst>
        </pc:spChg>
        <pc:spChg chg="add del">
          <ac:chgData name="Manserra, Kate E" userId="d859348e-46cb-4d5f-aca1-b0b1ed3e95df" providerId="ADAL" clId="{F6307182-3D7A-429C-8B63-33D5B48B4606}" dt="2023-02-10T02:31:39.296" v="89" actId="26606"/>
          <ac:spMkLst>
            <pc:docMk/>
            <pc:sldMk cId="1384064540" sldId="275"/>
            <ac:spMk id="43" creationId="{35A51D22-76EA-4C70-B5C9-ED3946924CB7}"/>
          </ac:spMkLst>
        </pc:spChg>
        <pc:spChg chg="add">
          <ac:chgData name="Manserra, Kate E" userId="d859348e-46cb-4d5f-aca1-b0b1ed3e95df" providerId="ADAL" clId="{F6307182-3D7A-429C-8B63-33D5B48B4606}" dt="2023-02-10T02:31:39.296" v="90" actId="26606"/>
          <ac:spMkLst>
            <pc:docMk/>
            <pc:sldMk cId="1384064540" sldId="275"/>
            <ac:spMk id="45" creationId="{A7AE9375-4664-4DB2-922D-2782A6E439AC}"/>
          </ac:spMkLst>
        </pc:spChg>
        <pc:spChg chg="add">
          <ac:chgData name="Manserra, Kate E" userId="d859348e-46cb-4d5f-aca1-b0b1ed3e95df" providerId="ADAL" clId="{F6307182-3D7A-429C-8B63-33D5B48B4606}" dt="2023-02-10T02:31:39.296" v="90" actId="26606"/>
          <ac:spMkLst>
            <pc:docMk/>
            <pc:sldMk cId="1384064540" sldId="275"/>
            <ac:spMk id="47" creationId="{9DD005C1-8C51-42D6-9BEE-B9B83849743D}"/>
          </ac:spMkLst>
        </pc:spChg>
        <pc:grpChg chg="add del">
          <ac:chgData name="Manserra, Kate E" userId="d859348e-46cb-4d5f-aca1-b0b1ed3e95df" providerId="ADAL" clId="{F6307182-3D7A-429C-8B63-33D5B48B4606}" dt="2023-02-10T02:31:08.531" v="85" actId="26606"/>
          <ac:grpSpMkLst>
            <pc:docMk/>
            <pc:sldMk cId="1384064540" sldId="275"/>
            <ac:grpSpMk id="16" creationId="{93DC754C-7E09-422D-A8BB-AF632E90DFA2}"/>
          </ac:grpSpMkLst>
        </pc:grpChg>
        <pc:grpChg chg="add del">
          <ac:chgData name="Manserra, Kate E" userId="d859348e-46cb-4d5f-aca1-b0b1ed3e95df" providerId="ADAL" clId="{F6307182-3D7A-429C-8B63-33D5B48B4606}" dt="2023-02-10T02:31:08.531" v="85" actId="26606"/>
          <ac:grpSpMkLst>
            <pc:docMk/>
            <pc:sldMk cId="1384064540" sldId="275"/>
            <ac:grpSpMk id="28" creationId="{3773FAF5-C452-4455-9411-D6AF5EBD4CA9}"/>
          </ac:grpSpMkLst>
        </pc:grpChg>
        <pc:grpChg chg="add del">
          <ac:chgData name="Manserra, Kate E" userId="d859348e-46cb-4d5f-aca1-b0b1ed3e95df" providerId="ADAL" clId="{F6307182-3D7A-429C-8B63-33D5B48B4606}" dt="2023-02-10T02:31:39.296" v="89" actId="26606"/>
          <ac:grpSpMkLst>
            <pc:docMk/>
            <pc:sldMk cId="1384064540" sldId="275"/>
            <ac:grpSpMk id="40" creationId="{11A27B3A-460C-4100-99B5-817F25979F6C}"/>
          </ac:grpSpMkLst>
        </pc:grpChg>
        <pc:cxnChg chg="add">
          <ac:chgData name="Manserra, Kate E" userId="d859348e-46cb-4d5f-aca1-b0b1ed3e95df" providerId="ADAL" clId="{F6307182-3D7A-429C-8B63-33D5B48B4606}" dt="2023-02-10T02:31:39.296" v="90" actId="26606"/>
          <ac:cxnSpMkLst>
            <pc:docMk/>
            <pc:sldMk cId="1384064540" sldId="275"/>
            <ac:cxnSpMk id="46" creationId="{EE504C98-6397-41C1-A8D8-2D9C4ED307E0}"/>
          </ac:cxnSpMkLst>
        </pc:cxnChg>
      </pc:sldChg>
      <pc:sldChg chg="delSp mod">
        <pc:chgData name="Manserra, Kate E" userId="d859348e-46cb-4d5f-aca1-b0b1ed3e95df" providerId="ADAL" clId="{F6307182-3D7A-429C-8B63-33D5B48B4606}" dt="2023-02-14T01:48:11.724" v="699" actId="478"/>
        <pc:sldMkLst>
          <pc:docMk/>
          <pc:sldMk cId="545969532" sldId="276"/>
        </pc:sldMkLst>
        <pc:spChg chg="del">
          <ac:chgData name="Manserra, Kate E" userId="d859348e-46cb-4d5f-aca1-b0b1ed3e95df" providerId="ADAL" clId="{F6307182-3D7A-429C-8B63-33D5B48B4606}" dt="2023-02-14T01:48:11.724" v="699" actId="478"/>
          <ac:spMkLst>
            <pc:docMk/>
            <pc:sldMk cId="545969532" sldId="276"/>
            <ac:spMk id="1035" creationId="{5D3D5BFE-64C2-DF3E-4AE5-03529BF193C6}"/>
          </ac:spMkLst>
        </pc:spChg>
      </pc:sldChg>
      <pc:sldChg chg="addSp delSp modSp new mod setBg">
        <pc:chgData name="Manserra, Kate E" userId="d859348e-46cb-4d5f-aca1-b0b1ed3e95df" providerId="ADAL" clId="{F6307182-3D7A-429C-8B63-33D5B48B4606}" dt="2023-02-09T23:24:07.074" v="8" actId="26606"/>
        <pc:sldMkLst>
          <pc:docMk/>
          <pc:sldMk cId="3762745691" sldId="277"/>
        </pc:sldMkLst>
        <pc:spChg chg="del">
          <ac:chgData name="Manserra, Kate E" userId="d859348e-46cb-4d5f-aca1-b0b1ed3e95df" providerId="ADAL" clId="{F6307182-3D7A-429C-8B63-33D5B48B4606}" dt="2023-02-09T23:24:07.074" v="8" actId="26606"/>
          <ac:spMkLst>
            <pc:docMk/>
            <pc:sldMk cId="3762745691" sldId="277"/>
            <ac:spMk id="2" creationId="{B2AB1C2B-2ED4-B0D6-E678-BBC2E001B747}"/>
          </ac:spMkLst>
        </pc:spChg>
        <pc:spChg chg="del">
          <ac:chgData name="Manserra, Kate E" userId="d859348e-46cb-4d5f-aca1-b0b1ed3e95df" providerId="ADAL" clId="{F6307182-3D7A-429C-8B63-33D5B48B4606}" dt="2023-02-09T23:24:07.074" v="8" actId="26606"/>
          <ac:spMkLst>
            <pc:docMk/>
            <pc:sldMk cId="3762745691" sldId="277"/>
            <ac:spMk id="3" creationId="{1B7C4473-9D86-E591-71D5-5524FA34BF7B}"/>
          </ac:spMkLst>
        </pc:spChg>
        <pc:spChg chg="add">
          <ac:chgData name="Manserra, Kate E" userId="d859348e-46cb-4d5f-aca1-b0b1ed3e95df" providerId="ADAL" clId="{F6307182-3D7A-429C-8B63-33D5B48B4606}" dt="2023-02-09T23:24:07.074" v="8" actId="26606"/>
          <ac:spMkLst>
            <pc:docMk/>
            <pc:sldMk cId="3762745691" sldId="277"/>
            <ac:spMk id="1031" creationId="{3B432D73-5C38-474F-AF96-A3228731BF36}"/>
          </ac:spMkLst>
        </pc:spChg>
        <pc:picChg chg="add mod">
          <ac:chgData name="Manserra, Kate E" userId="d859348e-46cb-4d5f-aca1-b0b1ed3e95df" providerId="ADAL" clId="{F6307182-3D7A-429C-8B63-33D5B48B4606}" dt="2023-02-09T23:24:07.074" v="8" actId="26606"/>
          <ac:picMkLst>
            <pc:docMk/>
            <pc:sldMk cId="3762745691" sldId="277"/>
            <ac:picMk id="1026" creationId="{27D56D12-B21F-CB49-A400-1A0A2B960B2B}"/>
          </ac:picMkLst>
        </pc:picChg>
      </pc:sldChg>
      <pc:sldChg chg="add del">
        <pc:chgData name="Manserra, Kate E" userId="d859348e-46cb-4d5f-aca1-b0b1ed3e95df" providerId="ADAL" clId="{F6307182-3D7A-429C-8B63-33D5B48B4606}" dt="2023-02-09T23:27:29.236" v="10"/>
        <pc:sldMkLst>
          <pc:docMk/>
          <pc:sldMk cId="20761538" sldId="27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a:t>Visitor</a:t>
            </a:r>
            <a:r>
              <a:rPr lang="en-US" sz="3200" baseline="0"/>
              <a:t> hand hygiene c</a:t>
            </a:r>
            <a:r>
              <a:rPr lang="en-US" sz="3200"/>
              <a:t>ompliance rate audit </a:t>
            </a:r>
          </a:p>
        </c:rich>
      </c:tx>
      <c:layout>
        <c:manualLayout>
          <c:xMode val="edge"/>
          <c:yMode val="edge"/>
          <c:x val="8.7589742863916381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Compliance rate </c:v>
                </c:pt>
              </c:strCache>
            </c:strRef>
          </c:tx>
          <c:spPr>
            <a:solidFill>
              <a:schemeClr val="accent1"/>
            </a:solidFill>
            <a:ln>
              <a:noFill/>
            </a:ln>
            <a:effectLst/>
          </c:spPr>
          <c:invertIfNegative val="0"/>
          <c:cat>
            <c:numRef>
              <c:f>Sheet1!$B$3:$B$8</c:f>
              <c:numCache>
                <c:formatCode>General</c:formatCode>
                <c:ptCount val="6"/>
                <c:pt idx="0">
                  <c:v>2013</c:v>
                </c:pt>
                <c:pt idx="1">
                  <c:v>2014</c:v>
                </c:pt>
                <c:pt idx="2">
                  <c:v>2015</c:v>
                </c:pt>
                <c:pt idx="3">
                  <c:v>2016</c:v>
                </c:pt>
                <c:pt idx="4">
                  <c:v>2017</c:v>
                </c:pt>
                <c:pt idx="5">
                  <c:v>2020</c:v>
                </c:pt>
              </c:numCache>
            </c:numRef>
          </c:cat>
          <c:val>
            <c:numRef>
              <c:f>Sheet1!$C$3:$C$8</c:f>
              <c:numCache>
                <c:formatCode>0%</c:formatCode>
                <c:ptCount val="6"/>
                <c:pt idx="0">
                  <c:v>0.01</c:v>
                </c:pt>
                <c:pt idx="1">
                  <c:v>0.08</c:v>
                </c:pt>
                <c:pt idx="2">
                  <c:v>0.16</c:v>
                </c:pt>
                <c:pt idx="3">
                  <c:v>0.16</c:v>
                </c:pt>
                <c:pt idx="4">
                  <c:v>0.08</c:v>
                </c:pt>
                <c:pt idx="5">
                  <c:v>0.62</c:v>
                </c:pt>
              </c:numCache>
            </c:numRef>
          </c:val>
          <c:extLst>
            <c:ext xmlns:c16="http://schemas.microsoft.com/office/drawing/2014/chart" uri="{C3380CC4-5D6E-409C-BE32-E72D297353CC}">
              <c16:uniqueId val="{00000000-A67F-4AEC-A906-7822E515B369}"/>
            </c:ext>
          </c:extLst>
        </c:ser>
        <c:dLbls>
          <c:showLegendKey val="0"/>
          <c:showVal val="0"/>
          <c:showCatName val="0"/>
          <c:showSerName val="0"/>
          <c:showPercent val="0"/>
          <c:showBubbleSize val="0"/>
        </c:dLbls>
        <c:gapWidth val="219"/>
        <c:overlap val="-27"/>
        <c:axId val="518334448"/>
        <c:axId val="518334776"/>
      </c:barChart>
      <c:catAx>
        <c:axId val="51833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334776"/>
        <c:crosses val="autoZero"/>
        <c:auto val="1"/>
        <c:lblAlgn val="ctr"/>
        <c:lblOffset val="100"/>
        <c:noMultiLvlLbl val="0"/>
      </c:catAx>
      <c:valAx>
        <c:axId val="518334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33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5DE11-7116-49E8-BFBD-B1F7C3FCC59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1FAC9552-B568-436A-B0D5-0C8DC146C17B}">
      <dgm:prSet/>
      <dgm:spPr/>
      <dgm:t>
        <a:bodyPr/>
        <a:lstStyle/>
        <a:p>
          <a:r>
            <a:rPr lang="en-AU"/>
            <a:t>Explore and evaluate two recent regional hand hygiene campaigns</a:t>
          </a:r>
          <a:endParaRPr lang="en-US"/>
        </a:p>
      </dgm:t>
    </dgm:pt>
    <dgm:pt modelId="{086DA11A-43BB-475C-9CDB-039587791C23}" type="parTrans" cxnId="{BA76B04D-2987-4AC4-8611-22AB911A856E}">
      <dgm:prSet/>
      <dgm:spPr/>
      <dgm:t>
        <a:bodyPr/>
        <a:lstStyle/>
        <a:p>
          <a:endParaRPr lang="en-US"/>
        </a:p>
      </dgm:t>
    </dgm:pt>
    <dgm:pt modelId="{D47E9457-4931-4C6F-9E85-068DEB692F4C}" type="sibTrans" cxnId="{BA76B04D-2987-4AC4-8611-22AB911A856E}">
      <dgm:prSet/>
      <dgm:spPr/>
      <dgm:t>
        <a:bodyPr/>
        <a:lstStyle/>
        <a:p>
          <a:endParaRPr lang="en-US"/>
        </a:p>
      </dgm:t>
    </dgm:pt>
    <dgm:pt modelId="{2FC62918-D0B5-44E0-8378-D47522DA9D39}">
      <dgm:prSet/>
      <dgm:spPr/>
      <dgm:t>
        <a:bodyPr/>
        <a:lstStyle/>
        <a:p>
          <a:r>
            <a:rPr lang="en-AU" dirty="0"/>
            <a:t>Encourage the culture of speaking up for safety</a:t>
          </a:r>
          <a:endParaRPr lang="en-US" dirty="0"/>
        </a:p>
      </dgm:t>
    </dgm:pt>
    <dgm:pt modelId="{23E6331B-D1B3-4B88-978B-122A184EEDF2}" type="parTrans" cxnId="{B371BFE7-53AA-4529-A9BC-E29D1A31F5B6}">
      <dgm:prSet/>
      <dgm:spPr/>
      <dgm:t>
        <a:bodyPr/>
        <a:lstStyle/>
        <a:p>
          <a:endParaRPr lang="en-US"/>
        </a:p>
      </dgm:t>
    </dgm:pt>
    <dgm:pt modelId="{1996F925-28CA-4605-83D7-32884F2A3015}" type="sibTrans" cxnId="{B371BFE7-53AA-4529-A9BC-E29D1A31F5B6}">
      <dgm:prSet/>
      <dgm:spPr/>
      <dgm:t>
        <a:bodyPr/>
        <a:lstStyle/>
        <a:p>
          <a:endParaRPr lang="en-US"/>
        </a:p>
      </dgm:t>
    </dgm:pt>
    <dgm:pt modelId="{3A1A86D2-8AD7-4958-B050-1233C32522D3}">
      <dgm:prSet/>
      <dgm:spPr/>
      <dgm:t>
        <a:bodyPr/>
        <a:lstStyle/>
        <a:p>
          <a:r>
            <a:rPr lang="en-AU" dirty="0"/>
            <a:t>Start planning what your organisation will do for World Hand Hygiene Day this year</a:t>
          </a:r>
          <a:endParaRPr lang="en-US" dirty="0"/>
        </a:p>
      </dgm:t>
    </dgm:pt>
    <dgm:pt modelId="{AE9303E6-0AA7-4E11-8704-98BA97FE9232}" type="parTrans" cxnId="{4D701149-B283-4F18-9736-96790E629138}">
      <dgm:prSet/>
      <dgm:spPr/>
      <dgm:t>
        <a:bodyPr/>
        <a:lstStyle/>
        <a:p>
          <a:endParaRPr lang="en-US"/>
        </a:p>
      </dgm:t>
    </dgm:pt>
    <dgm:pt modelId="{26FCCEB8-46A6-427B-84B8-824491282D7C}" type="sibTrans" cxnId="{4D701149-B283-4F18-9736-96790E629138}">
      <dgm:prSet/>
      <dgm:spPr/>
      <dgm:t>
        <a:bodyPr/>
        <a:lstStyle/>
        <a:p>
          <a:endParaRPr lang="en-US"/>
        </a:p>
      </dgm:t>
    </dgm:pt>
    <dgm:pt modelId="{C500CA50-1A41-4065-8904-E9EE8D330540}">
      <dgm:prSet/>
      <dgm:spPr/>
      <dgm:t>
        <a:bodyPr/>
        <a:lstStyle/>
        <a:p>
          <a:r>
            <a:rPr lang="en-AU" dirty="0"/>
            <a:t>Consider about hat audiences and issues you specifically want to target in your hand hygiene education, and how?</a:t>
          </a:r>
          <a:endParaRPr lang="en-US" dirty="0"/>
        </a:p>
      </dgm:t>
    </dgm:pt>
    <dgm:pt modelId="{E30BD543-F469-4B39-9884-6A538B76C15F}" type="parTrans" cxnId="{09073EF2-4B89-4C2D-88E0-84D7D7B1A8BB}">
      <dgm:prSet/>
      <dgm:spPr/>
      <dgm:t>
        <a:bodyPr/>
        <a:lstStyle/>
        <a:p>
          <a:endParaRPr lang="en-US"/>
        </a:p>
      </dgm:t>
    </dgm:pt>
    <dgm:pt modelId="{099003C4-8129-4391-83F2-C2DAE87E8961}" type="sibTrans" cxnId="{09073EF2-4B89-4C2D-88E0-84D7D7B1A8BB}">
      <dgm:prSet/>
      <dgm:spPr/>
      <dgm:t>
        <a:bodyPr/>
        <a:lstStyle/>
        <a:p>
          <a:endParaRPr lang="en-US"/>
        </a:p>
      </dgm:t>
    </dgm:pt>
    <dgm:pt modelId="{DD053B63-08F0-42D4-96D5-B9EF47BB01A3}" type="pres">
      <dgm:prSet presAssocID="{55C5DE11-7116-49E8-BFBD-B1F7C3FCC59A}" presName="matrix" presStyleCnt="0">
        <dgm:presLayoutVars>
          <dgm:chMax val="1"/>
          <dgm:dir/>
          <dgm:resizeHandles val="exact"/>
        </dgm:presLayoutVars>
      </dgm:prSet>
      <dgm:spPr/>
    </dgm:pt>
    <dgm:pt modelId="{2B68D85F-E159-4E1B-9008-C594EC957E28}" type="pres">
      <dgm:prSet presAssocID="{55C5DE11-7116-49E8-BFBD-B1F7C3FCC59A}" presName="axisShape" presStyleLbl="bgShp" presStyleIdx="0" presStyleCnt="1"/>
      <dgm:spPr/>
    </dgm:pt>
    <dgm:pt modelId="{B27CEEC9-3DFB-493E-BCCC-5EE4E86586F2}" type="pres">
      <dgm:prSet presAssocID="{55C5DE11-7116-49E8-BFBD-B1F7C3FCC59A}" presName="rect1" presStyleLbl="node1" presStyleIdx="0" presStyleCnt="4">
        <dgm:presLayoutVars>
          <dgm:chMax val="0"/>
          <dgm:chPref val="0"/>
          <dgm:bulletEnabled val="1"/>
        </dgm:presLayoutVars>
      </dgm:prSet>
      <dgm:spPr/>
    </dgm:pt>
    <dgm:pt modelId="{4D7ECF62-2FA0-421C-9A79-5AF0FA42D09D}" type="pres">
      <dgm:prSet presAssocID="{55C5DE11-7116-49E8-BFBD-B1F7C3FCC59A}" presName="rect2" presStyleLbl="node1" presStyleIdx="1" presStyleCnt="4">
        <dgm:presLayoutVars>
          <dgm:chMax val="0"/>
          <dgm:chPref val="0"/>
          <dgm:bulletEnabled val="1"/>
        </dgm:presLayoutVars>
      </dgm:prSet>
      <dgm:spPr/>
    </dgm:pt>
    <dgm:pt modelId="{BA26B84A-4403-4835-9226-C137098C2206}" type="pres">
      <dgm:prSet presAssocID="{55C5DE11-7116-49E8-BFBD-B1F7C3FCC59A}" presName="rect3" presStyleLbl="node1" presStyleIdx="2" presStyleCnt="4">
        <dgm:presLayoutVars>
          <dgm:chMax val="0"/>
          <dgm:chPref val="0"/>
          <dgm:bulletEnabled val="1"/>
        </dgm:presLayoutVars>
      </dgm:prSet>
      <dgm:spPr/>
    </dgm:pt>
    <dgm:pt modelId="{4EA34E6F-B835-4F60-A51A-2B54C77D5697}" type="pres">
      <dgm:prSet presAssocID="{55C5DE11-7116-49E8-BFBD-B1F7C3FCC59A}" presName="rect4" presStyleLbl="node1" presStyleIdx="3" presStyleCnt="4">
        <dgm:presLayoutVars>
          <dgm:chMax val="0"/>
          <dgm:chPref val="0"/>
          <dgm:bulletEnabled val="1"/>
        </dgm:presLayoutVars>
      </dgm:prSet>
      <dgm:spPr/>
    </dgm:pt>
  </dgm:ptLst>
  <dgm:cxnLst>
    <dgm:cxn modelId="{A634E006-B112-4F06-AB1E-E34D51B8B5AB}" type="presOf" srcId="{2FC62918-D0B5-44E0-8378-D47522DA9D39}" destId="{4D7ECF62-2FA0-421C-9A79-5AF0FA42D09D}" srcOrd="0" destOrd="0" presId="urn:microsoft.com/office/officeart/2005/8/layout/matrix2"/>
    <dgm:cxn modelId="{94463118-2465-4E32-94E9-6CC4A59A5C63}" type="presOf" srcId="{55C5DE11-7116-49E8-BFBD-B1F7C3FCC59A}" destId="{DD053B63-08F0-42D4-96D5-B9EF47BB01A3}" srcOrd="0" destOrd="0" presId="urn:microsoft.com/office/officeart/2005/8/layout/matrix2"/>
    <dgm:cxn modelId="{9D2AE829-1D31-4015-A899-DFBBA3E83DF7}" type="presOf" srcId="{3A1A86D2-8AD7-4958-B050-1233C32522D3}" destId="{BA26B84A-4403-4835-9226-C137098C2206}" srcOrd="0" destOrd="0" presId="urn:microsoft.com/office/officeart/2005/8/layout/matrix2"/>
    <dgm:cxn modelId="{D9802B5F-E0C7-4E1C-A5CC-C02EABA5A3D4}" type="presOf" srcId="{C500CA50-1A41-4065-8904-E9EE8D330540}" destId="{4EA34E6F-B835-4F60-A51A-2B54C77D5697}" srcOrd="0" destOrd="0" presId="urn:microsoft.com/office/officeart/2005/8/layout/matrix2"/>
    <dgm:cxn modelId="{4D701149-B283-4F18-9736-96790E629138}" srcId="{55C5DE11-7116-49E8-BFBD-B1F7C3FCC59A}" destId="{3A1A86D2-8AD7-4958-B050-1233C32522D3}" srcOrd="2" destOrd="0" parTransId="{AE9303E6-0AA7-4E11-8704-98BA97FE9232}" sibTransId="{26FCCEB8-46A6-427B-84B8-824491282D7C}"/>
    <dgm:cxn modelId="{BA76B04D-2987-4AC4-8611-22AB911A856E}" srcId="{55C5DE11-7116-49E8-BFBD-B1F7C3FCC59A}" destId="{1FAC9552-B568-436A-B0D5-0C8DC146C17B}" srcOrd="0" destOrd="0" parTransId="{086DA11A-43BB-475C-9CDB-039587791C23}" sibTransId="{D47E9457-4931-4C6F-9E85-068DEB692F4C}"/>
    <dgm:cxn modelId="{B371BFE7-53AA-4529-A9BC-E29D1A31F5B6}" srcId="{55C5DE11-7116-49E8-BFBD-B1F7C3FCC59A}" destId="{2FC62918-D0B5-44E0-8378-D47522DA9D39}" srcOrd="1" destOrd="0" parTransId="{23E6331B-D1B3-4B88-978B-122A184EEDF2}" sibTransId="{1996F925-28CA-4605-83D7-32884F2A3015}"/>
    <dgm:cxn modelId="{09073EF2-4B89-4C2D-88E0-84D7D7B1A8BB}" srcId="{55C5DE11-7116-49E8-BFBD-B1F7C3FCC59A}" destId="{C500CA50-1A41-4065-8904-E9EE8D330540}" srcOrd="3" destOrd="0" parTransId="{E30BD543-F469-4B39-9884-6A538B76C15F}" sibTransId="{099003C4-8129-4391-83F2-C2DAE87E8961}"/>
    <dgm:cxn modelId="{45DD7CFB-2E06-4D10-BF82-609365500F40}" type="presOf" srcId="{1FAC9552-B568-436A-B0D5-0C8DC146C17B}" destId="{B27CEEC9-3DFB-493E-BCCC-5EE4E86586F2}" srcOrd="0" destOrd="0" presId="urn:microsoft.com/office/officeart/2005/8/layout/matrix2"/>
    <dgm:cxn modelId="{61E40EB4-F4AC-4B96-9443-0C6901C7D805}" type="presParOf" srcId="{DD053B63-08F0-42D4-96D5-B9EF47BB01A3}" destId="{2B68D85F-E159-4E1B-9008-C594EC957E28}" srcOrd="0" destOrd="0" presId="urn:microsoft.com/office/officeart/2005/8/layout/matrix2"/>
    <dgm:cxn modelId="{7C60498E-6F6F-4F5D-97A0-7653903C261C}" type="presParOf" srcId="{DD053B63-08F0-42D4-96D5-B9EF47BB01A3}" destId="{B27CEEC9-3DFB-493E-BCCC-5EE4E86586F2}" srcOrd="1" destOrd="0" presId="urn:microsoft.com/office/officeart/2005/8/layout/matrix2"/>
    <dgm:cxn modelId="{E9E17B34-E886-4FA0-A9CD-1A53F227FB2A}" type="presParOf" srcId="{DD053B63-08F0-42D4-96D5-B9EF47BB01A3}" destId="{4D7ECF62-2FA0-421C-9A79-5AF0FA42D09D}" srcOrd="2" destOrd="0" presId="urn:microsoft.com/office/officeart/2005/8/layout/matrix2"/>
    <dgm:cxn modelId="{250DB7C1-02BF-48DD-930A-020C3B88743C}" type="presParOf" srcId="{DD053B63-08F0-42D4-96D5-B9EF47BB01A3}" destId="{BA26B84A-4403-4835-9226-C137098C2206}" srcOrd="3" destOrd="0" presId="urn:microsoft.com/office/officeart/2005/8/layout/matrix2"/>
    <dgm:cxn modelId="{566E5062-8A6C-4A46-8824-ABC93DB200AB}" type="presParOf" srcId="{DD053B63-08F0-42D4-96D5-B9EF47BB01A3}" destId="{4EA34E6F-B835-4F60-A51A-2B54C77D569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C6D4C-5618-4ECC-B525-E74289A148A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4646A5E-C44A-46DC-AC65-94B5E1787116}">
      <dgm:prSet/>
      <dgm:spPr/>
      <dgm:t>
        <a:bodyPr/>
        <a:lstStyle/>
        <a:p>
          <a:r>
            <a:rPr lang="en-AU" i="1"/>
            <a:t>What are some instances you have (or have observed colleagues) wearing gloves when they are probably not required?</a:t>
          </a:r>
          <a:endParaRPr lang="en-US"/>
        </a:p>
      </dgm:t>
    </dgm:pt>
    <dgm:pt modelId="{5646633A-2355-467C-A953-2E97133234AD}" type="parTrans" cxnId="{1D964B6E-2FFF-40E9-94ED-823477CEAB32}">
      <dgm:prSet/>
      <dgm:spPr/>
      <dgm:t>
        <a:bodyPr/>
        <a:lstStyle/>
        <a:p>
          <a:endParaRPr lang="en-US"/>
        </a:p>
      </dgm:t>
    </dgm:pt>
    <dgm:pt modelId="{5E0B63CE-52CA-4348-AD3A-791DFFD82DA9}" type="sibTrans" cxnId="{1D964B6E-2FFF-40E9-94ED-823477CEAB32}">
      <dgm:prSet/>
      <dgm:spPr/>
      <dgm:t>
        <a:bodyPr/>
        <a:lstStyle/>
        <a:p>
          <a:endParaRPr lang="en-US"/>
        </a:p>
      </dgm:t>
    </dgm:pt>
    <dgm:pt modelId="{970C6D34-8A49-424D-A4BB-9486CEA3EDFA}">
      <dgm:prSet/>
      <dgm:spPr/>
      <dgm:t>
        <a:bodyPr/>
        <a:lstStyle/>
        <a:p>
          <a:r>
            <a:rPr lang="en-AU" i="1"/>
            <a:t>What are the potential harms/problems that can result from wearing gloves in situations such as these?</a:t>
          </a:r>
          <a:endParaRPr lang="en-US"/>
        </a:p>
      </dgm:t>
    </dgm:pt>
    <dgm:pt modelId="{9FD9164B-C5E6-45F7-BA53-824141EF4F2A}" type="parTrans" cxnId="{F2C9F9D0-D65A-4BC9-B45A-1C6C2C44E1BA}">
      <dgm:prSet/>
      <dgm:spPr/>
      <dgm:t>
        <a:bodyPr/>
        <a:lstStyle/>
        <a:p>
          <a:endParaRPr lang="en-US"/>
        </a:p>
      </dgm:t>
    </dgm:pt>
    <dgm:pt modelId="{6E8F4EC4-C1E5-4E48-A060-B8B23F0CEF6B}" type="sibTrans" cxnId="{F2C9F9D0-D65A-4BC9-B45A-1C6C2C44E1BA}">
      <dgm:prSet/>
      <dgm:spPr/>
      <dgm:t>
        <a:bodyPr/>
        <a:lstStyle/>
        <a:p>
          <a:endParaRPr lang="en-US"/>
        </a:p>
      </dgm:t>
    </dgm:pt>
    <dgm:pt modelId="{9F90E095-7959-4B4D-93C6-0098CFBB4DC7}">
      <dgm:prSet/>
      <dgm:spPr/>
      <dgm:t>
        <a:bodyPr/>
        <a:lstStyle/>
        <a:p>
          <a:r>
            <a:rPr lang="en-AU" i="1"/>
            <a:t>In what situations do healthcare workers need to wear gloves?</a:t>
          </a:r>
          <a:endParaRPr lang="en-US"/>
        </a:p>
      </dgm:t>
    </dgm:pt>
    <dgm:pt modelId="{EF3DB880-C4F7-4190-A291-87958D742977}" type="parTrans" cxnId="{81BCF0ED-DEC6-483E-92A7-C7FE47848EBE}">
      <dgm:prSet/>
      <dgm:spPr/>
      <dgm:t>
        <a:bodyPr/>
        <a:lstStyle/>
        <a:p>
          <a:endParaRPr lang="en-US"/>
        </a:p>
      </dgm:t>
    </dgm:pt>
    <dgm:pt modelId="{5A703D33-48AC-40F5-B7FC-32367FBE724D}" type="sibTrans" cxnId="{81BCF0ED-DEC6-483E-92A7-C7FE47848EBE}">
      <dgm:prSet/>
      <dgm:spPr/>
      <dgm:t>
        <a:bodyPr/>
        <a:lstStyle/>
        <a:p>
          <a:endParaRPr lang="en-US"/>
        </a:p>
      </dgm:t>
    </dgm:pt>
    <dgm:pt modelId="{509CAEEE-A5C5-4DA9-88CA-835B3A6886E4}">
      <dgm:prSet/>
      <dgm:spPr/>
      <dgm:t>
        <a:bodyPr/>
        <a:lstStyle/>
        <a:p>
          <a:r>
            <a:rPr lang="en-AU" i="1"/>
            <a:t>Which hand hygiene moment do you think gets missed most often (by you and or others)?</a:t>
          </a:r>
          <a:endParaRPr lang="en-US"/>
        </a:p>
      </dgm:t>
    </dgm:pt>
    <dgm:pt modelId="{0B25E6C2-D049-4502-8D16-173B04FEE892}" type="parTrans" cxnId="{B2247837-C518-45EB-A29A-94A55EE9B89E}">
      <dgm:prSet/>
      <dgm:spPr/>
      <dgm:t>
        <a:bodyPr/>
        <a:lstStyle/>
        <a:p>
          <a:endParaRPr lang="en-US"/>
        </a:p>
      </dgm:t>
    </dgm:pt>
    <dgm:pt modelId="{8E9E35ED-7423-400F-B408-DB2172F59C9D}" type="sibTrans" cxnId="{B2247837-C518-45EB-A29A-94A55EE9B89E}">
      <dgm:prSet/>
      <dgm:spPr/>
      <dgm:t>
        <a:bodyPr/>
        <a:lstStyle/>
        <a:p>
          <a:endParaRPr lang="en-US"/>
        </a:p>
      </dgm:t>
    </dgm:pt>
    <dgm:pt modelId="{69D205FC-5C75-4932-AD09-02561327D94D}" type="pres">
      <dgm:prSet presAssocID="{D64C6D4C-5618-4ECC-B525-E74289A148AA}" presName="linear" presStyleCnt="0">
        <dgm:presLayoutVars>
          <dgm:animLvl val="lvl"/>
          <dgm:resizeHandles val="exact"/>
        </dgm:presLayoutVars>
      </dgm:prSet>
      <dgm:spPr/>
    </dgm:pt>
    <dgm:pt modelId="{ED255399-204E-47A3-8B22-2C01E00CD70C}" type="pres">
      <dgm:prSet presAssocID="{04646A5E-C44A-46DC-AC65-94B5E1787116}" presName="parentText" presStyleLbl="node1" presStyleIdx="0" presStyleCnt="4">
        <dgm:presLayoutVars>
          <dgm:chMax val="0"/>
          <dgm:bulletEnabled val="1"/>
        </dgm:presLayoutVars>
      </dgm:prSet>
      <dgm:spPr/>
    </dgm:pt>
    <dgm:pt modelId="{85016A81-4CD2-43CD-BC4A-047892578FCE}" type="pres">
      <dgm:prSet presAssocID="{5E0B63CE-52CA-4348-AD3A-791DFFD82DA9}" presName="spacer" presStyleCnt="0"/>
      <dgm:spPr/>
    </dgm:pt>
    <dgm:pt modelId="{ED49536A-31CE-41B9-A0BE-8A6E884ADE3B}" type="pres">
      <dgm:prSet presAssocID="{970C6D34-8A49-424D-A4BB-9486CEA3EDFA}" presName="parentText" presStyleLbl="node1" presStyleIdx="1" presStyleCnt="4">
        <dgm:presLayoutVars>
          <dgm:chMax val="0"/>
          <dgm:bulletEnabled val="1"/>
        </dgm:presLayoutVars>
      </dgm:prSet>
      <dgm:spPr/>
    </dgm:pt>
    <dgm:pt modelId="{0810A63B-22EE-4061-9C6B-1C83A6D6C0E6}" type="pres">
      <dgm:prSet presAssocID="{6E8F4EC4-C1E5-4E48-A060-B8B23F0CEF6B}" presName="spacer" presStyleCnt="0"/>
      <dgm:spPr/>
    </dgm:pt>
    <dgm:pt modelId="{969CC8BE-2934-471F-A3E6-17CF0C043D29}" type="pres">
      <dgm:prSet presAssocID="{9F90E095-7959-4B4D-93C6-0098CFBB4DC7}" presName="parentText" presStyleLbl="node1" presStyleIdx="2" presStyleCnt="4">
        <dgm:presLayoutVars>
          <dgm:chMax val="0"/>
          <dgm:bulletEnabled val="1"/>
        </dgm:presLayoutVars>
      </dgm:prSet>
      <dgm:spPr/>
    </dgm:pt>
    <dgm:pt modelId="{2D517DEF-5F05-4EA0-BFC9-2C5F2A19655D}" type="pres">
      <dgm:prSet presAssocID="{5A703D33-48AC-40F5-B7FC-32367FBE724D}" presName="spacer" presStyleCnt="0"/>
      <dgm:spPr/>
    </dgm:pt>
    <dgm:pt modelId="{07405A4F-E391-4CDA-8395-53054EC40FD1}" type="pres">
      <dgm:prSet presAssocID="{509CAEEE-A5C5-4DA9-88CA-835B3A6886E4}" presName="parentText" presStyleLbl="node1" presStyleIdx="3" presStyleCnt="4">
        <dgm:presLayoutVars>
          <dgm:chMax val="0"/>
          <dgm:bulletEnabled val="1"/>
        </dgm:presLayoutVars>
      </dgm:prSet>
      <dgm:spPr/>
    </dgm:pt>
  </dgm:ptLst>
  <dgm:cxnLst>
    <dgm:cxn modelId="{930C371B-21F3-40A1-8C7D-FE40A9797907}" type="presOf" srcId="{04646A5E-C44A-46DC-AC65-94B5E1787116}" destId="{ED255399-204E-47A3-8B22-2C01E00CD70C}" srcOrd="0" destOrd="0" presId="urn:microsoft.com/office/officeart/2005/8/layout/vList2"/>
    <dgm:cxn modelId="{B2247837-C518-45EB-A29A-94A55EE9B89E}" srcId="{D64C6D4C-5618-4ECC-B525-E74289A148AA}" destId="{509CAEEE-A5C5-4DA9-88CA-835B3A6886E4}" srcOrd="3" destOrd="0" parTransId="{0B25E6C2-D049-4502-8D16-173B04FEE892}" sibTransId="{8E9E35ED-7423-400F-B408-DB2172F59C9D}"/>
    <dgm:cxn modelId="{34E13260-39D5-4FFE-9D6E-5F4D84D5E31F}" type="presOf" srcId="{970C6D34-8A49-424D-A4BB-9486CEA3EDFA}" destId="{ED49536A-31CE-41B9-A0BE-8A6E884ADE3B}" srcOrd="0" destOrd="0" presId="urn:microsoft.com/office/officeart/2005/8/layout/vList2"/>
    <dgm:cxn modelId="{F0E9F06A-193C-4FD0-A9BB-ABE11577427E}" type="presOf" srcId="{509CAEEE-A5C5-4DA9-88CA-835B3A6886E4}" destId="{07405A4F-E391-4CDA-8395-53054EC40FD1}" srcOrd="0" destOrd="0" presId="urn:microsoft.com/office/officeart/2005/8/layout/vList2"/>
    <dgm:cxn modelId="{95A3DC6C-71FA-4EF8-8976-EB88ECA4A432}" type="presOf" srcId="{D64C6D4C-5618-4ECC-B525-E74289A148AA}" destId="{69D205FC-5C75-4932-AD09-02561327D94D}" srcOrd="0" destOrd="0" presId="urn:microsoft.com/office/officeart/2005/8/layout/vList2"/>
    <dgm:cxn modelId="{1D964B6E-2FFF-40E9-94ED-823477CEAB32}" srcId="{D64C6D4C-5618-4ECC-B525-E74289A148AA}" destId="{04646A5E-C44A-46DC-AC65-94B5E1787116}" srcOrd="0" destOrd="0" parTransId="{5646633A-2355-467C-A953-2E97133234AD}" sibTransId="{5E0B63CE-52CA-4348-AD3A-791DFFD82DA9}"/>
    <dgm:cxn modelId="{F2C9F9D0-D65A-4BC9-B45A-1C6C2C44E1BA}" srcId="{D64C6D4C-5618-4ECC-B525-E74289A148AA}" destId="{970C6D34-8A49-424D-A4BB-9486CEA3EDFA}" srcOrd="1" destOrd="0" parTransId="{9FD9164B-C5E6-45F7-BA53-824141EF4F2A}" sibTransId="{6E8F4EC4-C1E5-4E48-A060-B8B23F0CEF6B}"/>
    <dgm:cxn modelId="{81BCF0ED-DEC6-483E-92A7-C7FE47848EBE}" srcId="{D64C6D4C-5618-4ECC-B525-E74289A148AA}" destId="{9F90E095-7959-4B4D-93C6-0098CFBB4DC7}" srcOrd="2" destOrd="0" parTransId="{EF3DB880-C4F7-4190-A291-87958D742977}" sibTransId="{5A703D33-48AC-40F5-B7FC-32367FBE724D}"/>
    <dgm:cxn modelId="{470F28F2-7EE2-424A-AD6B-699B45A53357}" type="presOf" srcId="{9F90E095-7959-4B4D-93C6-0098CFBB4DC7}" destId="{969CC8BE-2934-471F-A3E6-17CF0C043D29}" srcOrd="0" destOrd="0" presId="urn:microsoft.com/office/officeart/2005/8/layout/vList2"/>
    <dgm:cxn modelId="{653D3D5B-CEB2-415A-BE24-7911770BF485}" type="presParOf" srcId="{69D205FC-5C75-4932-AD09-02561327D94D}" destId="{ED255399-204E-47A3-8B22-2C01E00CD70C}" srcOrd="0" destOrd="0" presId="urn:microsoft.com/office/officeart/2005/8/layout/vList2"/>
    <dgm:cxn modelId="{C4799D8C-B85A-4CB3-9C3C-0451EB07FD63}" type="presParOf" srcId="{69D205FC-5C75-4932-AD09-02561327D94D}" destId="{85016A81-4CD2-43CD-BC4A-047892578FCE}" srcOrd="1" destOrd="0" presId="urn:microsoft.com/office/officeart/2005/8/layout/vList2"/>
    <dgm:cxn modelId="{F865D6D7-0EA8-41DD-8D8B-4B565383B5E1}" type="presParOf" srcId="{69D205FC-5C75-4932-AD09-02561327D94D}" destId="{ED49536A-31CE-41B9-A0BE-8A6E884ADE3B}" srcOrd="2" destOrd="0" presId="urn:microsoft.com/office/officeart/2005/8/layout/vList2"/>
    <dgm:cxn modelId="{F61B79F0-928B-40EA-BB94-7187B5798DF4}" type="presParOf" srcId="{69D205FC-5C75-4932-AD09-02561327D94D}" destId="{0810A63B-22EE-4061-9C6B-1C83A6D6C0E6}" srcOrd="3" destOrd="0" presId="urn:microsoft.com/office/officeart/2005/8/layout/vList2"/>
    <dgm:cxn modelId="{1304ADCF-AD61-4070-A0FD-29A3DD367316}" type="presParOf" srcId="{69D205FC-5C75-4932-AD09-02561327D94D}" destId="{969CC8BE-2934-471F-A3E6-17CF0C043D29}" srcOrd="4" destOrd="0" presId="urn:microsoft.com/office/officeart/2005/8/layout/vList2"/>
    <dgm:cxn modelId="{0D1EFFDF-2252-469E-9268-DAB0BD1F4352}" type="presParOf" srcId="{69D205FC-5C75-4932-AD09-02561327D94D}" destId="{2D517DEF-5F05-4EA0-BFC9-2C5F2A19655D}" srcOrd="5" destOrd="0" presId="urn:microsoft.com/office/officeart/2005/8/layout/vList2"/>
    <dgm:cxn modelId="{EDD27446-5BCD-4D65-8AE6-0317568EEB30}" type="presParOf" srcId="{69D205FC-5C75-4932-AD09-02561327D94D}" destId="{07405A4F-E391-4CDA-8395-53054EC40F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7DA2B-129F-4B46-A442-1A71DBBEE74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B83B93-035A-4EF9-A2CA-97B53690B4DA}">
      <dgm:prSet/>
      <dgm:spPr/>
      <dgm:t>
        <a:bodyPr/>
        <a:lstStyle/>
        <a:p>
          <a:r>
            <a:rPr lang="en-US" b="1"/>
            <a:t>Karen Linegar – Executive Director Nursing &amp; Midwifery – THS-NW</a:t>
          </a:r>
          <a:endParaRPr lang="en-US"/>
        </a:p>
      </dgm:t>
    </dgm:pt>
    <dgm:pt modelId="{19F39430-6843-41F3-AAA7-6AB5351B2910}" type="parTrans" cxnId="{E7272717-C2B7-40A2-8653-9054FB4D16B2}">
      <dgm:prSet/>
      <dgm:spPr/>
      <dgm:t>
        <a:bodyPr/>
        <a:lstStyle/>
        <a:p>
          <a:endParaRPr lang="en-US"/>
        </a:p>
      </dgm:t>
    </dgm:pt>
    <dgm:pt modelId="{212129BD-85FA-4DD0-AA35-CBC53FDA310E}" type="sibTrans" cxnId="{E7272717-C2B7-40A2-8653-9054FB4D16B2}">
      <dgm:prSet/>
      <dgm:spPr/>
      <dgm:t>
        <a:bodyPr/>
        <a:lstStyle/>
        <a:p>
          <a:endParaRPr lang="en-US"/>
        </a:p>
      </dgm:t>
    </dgm:pt>
    <dgm:pt modelId="{7F86D2F3-379C-438C-85F3-2FD693E731EC}">
      <dgm:prSet/>
      <dgm:spPr/>
      <dgm:t>
        <a:bodyPr/>
        <a:lstStyle/>
        <a:p>
          <a:r>
            <a:rPr lang="en-US" b="1"/>
            <a:t>Heather Firth – Clinical Nurse Consultant Infection Prevention &amp; Control – THS-NW</a:t>
          </a:r>
          <a:endParaRPr lang="en-US"/>
        </a:p>
      </dgm:t>
    </dgm:pt>
    <dgm:pt modelId="{C7E05A7E-0857-4771-95C4-E23F5C8A8608}" type="parTrans" cxnId="{DE682A4C-9005-458F-A903-E6F8A7150322}">
      <dgm:prSet/>
      <dgm:spPr/>
      <dgm:t>
        <a:bodyPr/>
        <a:lstStyle/>
        <a:p>
          <a:endParaRPr lang="en-US"/>
        </a:p>
      </dgm:t>
    </dgm:pt>
    <dgm:pt modelId="{C4B3E659-D7AB-42C3-B652-3AF9153846AE}" type="sibTrans" cxnId="{DE682A4C-9005-458F-A903-E6F8A7150322}">
      <dgm:prSet/>
      <dgm:spPr/>
      <dgm:t>
        <a:bodyPr/>
        <a:lstStyle/>
        <a:p>
          <a:endParaRPr lang="en-US"/>
        </a:p>
      </dgm:t>
    </dgm:pt>
    <dgm:pt modelId="{01C4453B-7724-467E-8D60-DF4258B82249}">
      <dgm:prSet/>
      <dgm:spPr/>
      <dgm:t>
        <a:bodyPr/>
        <a:lstStyle/>
        <a:p>
          <a:r>
            <a:rPr lang="en-US" b="1"/>
            <a:t>Eliza Williams – Media and Communications Officer – THS</a:t>
          </a:r>
          <a:endParaRPr lang="en-US"/>
        </a:p>
      </dgm:t>
    </dgm:pt>
    <dgm:pt modelId="{0C554DEC-E26A-4A38-BA21-DD0388D3B895}" type="parTrans" cxnId="{1C2B23D0-9F73-49CC-A32B-25F21E06C4BD}">
      <dgm:prSet/>
      <dgm:spPr/>
      <dgm:t>
        <a:bodyPr/>
        <a:lstStyle/>
        <a:p>
          <a:endParaRPr lang="en-US"/>
        </a:p>
      </dgm:t>
    </dgm:pt>
    <dgm:pt modelId="{4649F40D-4A1B-4B30-8D47-CDD5A17A4EF7}" type="sibTrans" cxnId="{1C2B23D0-9F73-49CC-A32B-25F21E06C4BD}">
      <dgm:prSet/>
      <dgm:spPr/>
      <dgm:t>
        <a:bodyPr/>
        <a:lstStyle/>
        <a:p>
          <a:endParaRPr lang="en-US"/>
        </a:p>
      </dgm:t>
    </dgm:pt>
    <dgm:pt modelId="{AA2D85BB-8595-41D5-8FE5-69CBB83B9361}">
      <dgm:prSet/>
      <dgm:spPr/>
      <dgm:t>
        <a:bodyPr/>
        <a:lstStyle/>
        <a:p>
          <a:r>
            <a:rPr lang="en-US" b="1"/>
            <a:t>Fleur King – Media and Communications Manager Mersey Community Hospital – THS-NW</a:t>
          </a:r>
          <a:endParaRPr lang="en-US"/>
        </a:p>
      </dgm:t>
    </dgm:pt>
    <dgm:pt modelId="{B27D1662-C275-443C-A67A-F370EC5B62E8}" type="parTrans" cxnId="{4E85E392-84D9-4838-827A-CF84FD63E135}">
      <dgm:prSet/>
      <dgm:spPr/>
      <dgm:t>
        <a:bodyPr/>
        <a:lstStyle/>
        <a:p>
          <a:endParaRPr lang="en-US"/>
        </a:p>
      </dgm:t>
    </dgm:pt>
    <dgm:pt modelId="{0FA10BA0-DE8C-4ACC-952D-091A71F8CF8A}" type="sibTrans" cxnId="{4E85E392-84D9-4838-827A-CF84FD63E135}">
      <dgm:prSet/>
      <dgm:spPr/>
      <dgm:t>
        <a:bodyPr/>
        <a:lstStyle/>
        <a:p>
          <a:endParaRPr lang="en-US"/>
        </a:p>
      </dgm:t>
    </dgm:pt>
    <dgm:pt modelId="{F139DF17-FF36-4225-A147-5C96FCA8A4AA}">
      <dgm:prSet/>
      <dgm:spPr/>
      <dgm:t>
        <a:bodyPr/>
        <a:lstStyle/>
        <a:p>
          <a:r>
            <a:rPr lang="en-US" b="1"/>
            <a:t>Cathy Smith – Project Nurse Strategic Support and Innovation – THS-NW</a:t>
          </a:r>
          <a:endParaRPr lang="en-US"/>
        </a:p>
      </dgm:t>
    </dgm:pt>
    <dgm:pt modelId="{08DEB866-8980-4FF6-9F28-1586377D632B}" type="parTrans" cxnId="{B18E1ACD-BC91-4E99-A509-55DA26DD5BB7}">
      <dgm:prSet/>
      <dgm:spPr/>
      <dgm:t>
        <a:bodyPr/>
        <a:lstStyle/>
        <a:p>
          <a:endParaRPr lang="en-US"/>
        </a:p>
      </dgm:t>
    </dgm:pt>
    <dgm:pt modelId="{987803DE-B5C7-413C-83B2-917A19E5F55B}" type="sibTrans" cxnId="{B18E1ACD-BC91-4E99-A509-55DA26DD5BB7}">
      <dgm:prSet/>
      <dgm:spPr/>
      <dgm:t>
        <a:bodyPr/>
        <a:lstStyle/>
        <a:p>
          <a:endParaRPr lang="en-US"/>
        </a:p>
      </dgm:t>
    </dgm:pt>
    <dgm:pt modelId="{1ED68679-E683-4586-82A9-A29672A5063D}">
      <dgm:prSet/>
      <dgm:spPr/>
      <dgm:t>
        <a:bodyPr/>
        <a:lstStyle/>
        <a:p>
          <a:r>
            <a:rPr lang="en-AU" b="1"/>
            <a:t>Emily Cutting – Clinical Nurse Consultant, Infection Prevention &amp; Control – Tasmanian Health Service North-West</a:t>
          </a:r>
          <a:endParaRPr lang="en-US"/>
        </a:p>
      </dgm:t>
    </dgm:pt>
    <dgm:pt modelId="{F2EA1D39-6506-4793-9234-F07619F2F593}" type="parTrans" cxnId="{DECB719C-5DCD-4547-8458-C415895420C1}">
      <dgm:prSet/>
      <dgm:spPr/>
      <dgm:t>
        <a:bodyPr/>
        <a:lstStyle/>
        <a:p>
          <a:endParaRPr lang="en-US"/>
        </a:p>
      </dgm:t>
    </dgm:pt>
    <dgm:pt modelId="{1ED95A3A-1E5E-47CD-94E9-ABA5DD6ED24D}" type="sibTrans" cxnId="{DECB719C-5DCD-4547-8458-C415895420C1}">
      <dgm:prSet/>
      <dgm:spPr/>
      <dgm:t>
        <a:bodyPr/>
        <a:lstStyle/>
        <a:p>
          <a:endParaRPr lang="en-US"/>
        </a:p>
      </dgm:t>
    </dgm:pt>
    <dgm:pt modelId="{C1663D4A-2ADD-4DA8-ADEB-FFA9FF417CAB}">
      <dgm:prSet/>
      <dgm:spPr/>
      <dgm:t>
        <a:bodyPr/>
        <a:lstStyle/>
        <a:p>
          <a:r>
            <a:rPr lang="en-AU" b="1"/>
            <a:t>Kerry Blewitt – Senior Product Specialist VIC/TAS Microshield – Shuelke Australia</a:t>
          </a:r>
          <a:endParaRPr lang="en-US"/>
        </a:p>
      </dgm:t>
    </dgm:pt>
    <dgm:pt modelId="{5FEF286C-FAA3-4742-A76E-DCCAC86D46B3}" type="parTrans" cxnId="{CFD453C5-A0E3-4C46-96CE-B1D1D67605D9}">
      <dgm:prSet/>
      <dgm:spPr/>
      <dgm:t>
        <a:bodyPr/>
        <a:lstStyle/>
        <a:p>
          <a:endParaRPr lang="en-US"/>
        </a:p>
      </dgm:t>
    </dgm:pt>
    <dgm:pt modelId="{BCD815C9-94DC-446B-A8B0-2D02D3BF5585}" type="sibTrans" cxnId="{CFD453C5-A0E3-4C46-96CE-B1D1D67605D9}">
      <dgm:prSet/>
      <dgm:spPr/>
      <dgm:t>
        <a:bodyPr/>
        <a:lstStyle/>
        <a:p>
          <a:endParaRPr lang="en-US"/>
        </a:p>
      </dgm:t>
    </dgm:pt>
    <dgm:pt modelId="{96A138CA-2548-41B3-A639-C402ED384AE2}">
      <dgm:prSet/>
      <dgm:spPr/>
      <dgm:t>
        <a:bodyPr/>
        <a:lstStyle/>
        <a:p>
          <a:r>
            <a:rPr lang="en-AU" b="1"/>
            <a:t>Mark Scanlan – Acute Sales Manager VIC &amp; TAS – Gama Healthcare Australia</a:t>
          </a:r>
          <a:endParaRPr lang="en-US"/>
        </a:p>
      </dgm:t>
    </dgm:pt>
    <dgm:pt modelId="{4CDD05D1-9A1B-4929-BFD2-6150356DC4B5}" type="parTrans" cxnId="{5C36638C-997B-4B66-8C09-6D8D80ED7259}">
      <dgm:prSet/>
      <dgm:spPr/>
      <dgm:t>
        <a:bodyPr/>
        <a:lstStyle/>
        <a:p>
          <a:endParaRPr lang="en-US"/>
        </a:p>
      </dgm:t>
    </dgm:pt>
    <dgm:pt modelId="{8A30AE6F-DA26-49D5-BC28-52AB1A719C13}" type="sibTrans" cxnId="{5C36638C-997B-4B66-8C09-6D8D80ED7259}">
      <dgm:prSet/>
      <dgm:spPr/>
      <dgm:t>
        <a:bodyPr/>
        <a:lstStyle/>
        <a:p>
          <a:endParaRPr lang="en-US"/>
        </a:p>
      </dgm:t>
    </dgm:pt>
    <dgm:pt modelId="{BA5F28A4-A1D9-438E-B81A-6B628ED3BA68}" type="pres">
      <dgm:prSet presAssocID="{3E67DA2B-129F-4B46-A442-1A71DBBEE744}" presName="diagram" presStyleCnt="0">
        <dgm:presLayoutVars>
          <dgm:dir/>
          <dgm:resizeHandles val="exact"/>
        </dgm:presLayoutVars>
      </dgm:prSet>
      <dgm:spPr/>
    </dgm:pt>
    <dgm:pt modelId="{A3196AB6-B264-469C-AB8A-0ADBF65DC029}" type="pres">
      <dgm:prSet presAssocID="{B6B83B93-035A-4EF9-A2CA-97B53690B4DA}" presName="node" presStyleLbl="node1" presStyleIdx="0" presStyleCnt="8">
        <dgm:presLayoutVars>
          <dgm:bulletEnabled val="1"/>
        </dgm:presLayoutVars>
      </dgm:prSet>
      <dgm:spPr/>
    </dgm:pt>
    <dgm:pt modelId="{CAF1A7B7-26B1-43FF-A33A-A3D1DA0451C2}" type="pres">
      <dgm:prSet presAssocID="{212129BD-85FA-4DD0-AA35-CBC53FDA310E}" presName="sibTrans" presStyleCnt="0"/>
      <dgm:spPr/>
    </dgm:pt>
    <dgm:pt modelId="{2F693D71-D469-417C-86C8-E098213CDF5C}" type="pres">
      <dgm:prSet presAssocID="{7F86D2F3-379C-438C-85F3-2FD693E731EC}" presName="node" presStyleLbl="node1" presStyleIdx="1" presStyleCnt="8">
        <dgm:presLayoutVars>
          <dgm:bulletEnabled val="1"/>
        </dgm:presLayoutVars>
      </dgm:prSet>
      <dgm:spPr/>
    </dgm:pt>
    <dgm:pt modelId="{48A5E517-C985-467A-97EE-05272AF3A8BA}" type="pres">
      <dgm:prSet presAssocID="{C4B3E659-D7AB-42C3-B652-3AF9153846AE}" presName="sibTrans" presStyleCnt="0"/>
      <dgm:spPr/>
    </dgm:pt>
    <dgm:pt modelId="{4C783E9F-9A89-470B-8399-6181EF566B72}" type="pres">
      <dgm:prSet presAssocID="{01C4453B-7724-467E-8D60-DF4258B82249}" presName="node" presStyleLbl="node1" presStyleIdx="2" presStyleCnt="8">
        <dgm:presLayoutVars>
          <dgm:bulletEnabled val="1"/>
        </dgm:presLayoutVars>
      </dgm:prSet>
      <dgm:spPr/>
    </dgm:pt>
    <dgm:pt modelId="{1E171922-6070-4181-845F-851D231B63E8}" type="pres">
      <dgm:prSet presAssocID="{4649F40D-4A1B-4B30-8D47-CDD5A17A4EF7}" presName="sibTrans" presStyleCnt="0"/>
      <dgm:spPr/>
    </dgm:pt>
    <dgm:pt modelId="{0ABD2CAB-77DB-49DB-A37C-B0C1150B83BE}" type="pres">
      <dgm:prSet presAssocID="{AA2D85BB-8595-41D5-8FE5-69CBB83B9361}" presName="node" presStyleLbl="node1" presStyleIdx="3" presStyleCnt="8">
        <dgm:presLayoutVars>
          <dgm:bulletEnabled val="1"/>
        </dgm:presLayoutVars>
      </dgm:prSet>
      <dgm:spPr/>
    </dgm:pt>
    <dgm:pt modelId="{77038F39-2105-4AC7-8408-79BD3BDDEA26}" type="pres">
      <dgm:prSet presAssocID="{0FA10BA0-DE8C-4ACC-952D-091A71F8CF8A}" presName="sibTrans" presStyleCnt="0"/>
      <dgm:spPr/>
    </dgm:pt>
    <dgm:pt modelId="{5576440C-5E2F-4726-A5C0-944F8E3DD1CC}" type="pres">
      <dgm:prSet presAssocID="{F139DF17-FF36-4225-A147-5C96FCA8A4AA}" presName="node" presStyleLbl="node1" presStyleIdx="4" presStyleCnt="8">
        <dgm:presLayoutVars>
          <dgm:bulletEnabled val="1"/>
        </dgm:presLayoutVars>
      </dgm:prSet>
      <dgm:spPr/>
    </dgm:pt>
    <dgm:pt modelId="{1A25AFBB-9719-4A12-816E-DC02201E9AA8}" type="pres">
      <dgm:prSet presAssocID="{987803DE-B5C7-413C-83B2-917A19E5F55B}" presName="sibTrans" presStyleCnt="0"/>
      <dgm:spPr/>
    </dgm:pt>
    <dgm:pt modelId="{B74DFF9C-7DC7-4012-B72C-2F4AA628A7EA}" type="pres">
      <dgm:prSet presAssocID="{1ED68679-E683-4586-82A9-A29672A5063D}" presName="node" presStyleLbl="node1" presStyleIdx="5" presStyleCnt="8">
        <dgm:presLayoutVars>
          <dgm:bulletEnabled val="1"/>
        </dgm:presLayoutVars>
      </dgm:prSet>
      <dgm:spPr/>
    </dgm:pt>
    <dgm:pt modelId="{E90ED24F-8947-43BC-9635-DE27491BB191}" type="pres">
      <dgm:prSet presAssocID="{1ED95A3A-1E5E-47CD-94E9-ABA5DD6ED24D}" presName="sibTrans" presStyleCnt="0"/>
      <dgm:spPr/>
    </dgm:pt>
    <dgm:pt modelId="{0D63BCCC-915C-4350-B174-B5661E219FFD}" type="pres">
      <dgm:prSet presAssocID="{C1663D4A-2ADD-4DA8-ADEB-FFA9FF417CAB}" presName="node" presStyleLbl="node1" presStyleIdx="6" presStyleCnt="8">
        <dgm:presLayoutVars>
          <dgm:bulletEnabled val="1"/>
        </dgm:presLayoutVars>
      </dgm:prSet>
      <dgm:spPr/>
    </dgm:pt>
    <dgm:pt modelId="{DA04672A-7809-48D7-922A-9E9B8D6835FD}" type="pres">
      <dgm:prSet presAssocID="{BCD815C9-94DC-446B-A8B0-2D02D3BF5585}" presName="sibTrans" presStyleCnt="0"/>
      <dgm:spPr/>
    </dgm:pt>
    <dgm:pt modelId="{BB26A05A-4C58-4C07-956A-D58561A34738}" type="pres">
      <dgm:prSet presAssocID="{96A138CA-2548-41B3-A639-C402ED384AE2}" presName="node" presStyleLbl="node1" presStyleIdx="7" presStyleCnt="8">
        <dgm:presLayoutVars>
          <dgm:bulletEnabled val="1"/>
        </dgm:presLayoutVars>
      </dgm:prSet>
      <dgm:spPr/>
    </dgm:pt>
  </dgm:ptLst>
  <dgm:cxnLst>
    <dgm:cxn modelId="{9C00C302-B16D-494B-ACB0-3539811EC61D}" type="presOf" srcId="{F139DF17-FF36-4225-A147-5C96FCA8A4AA}" destId="{5576440C-5E2F-4726-A5C0-944F8E3DD1CC}" srcOrd="0" destOrd="0" presId="urn:microsoft.com/office/officeart/2005/8/layout/default"/>
    <dgm:cxn modelId="{8C0AE10B-DC8A-42C6-BA5B-FDE3DA5A5782}" type="presOf" srcId="{7F86D2F3-379C-438C-85F3-2FD693E731EC}" destId="{2F693D71-D469-417C-86C8-E098213CDF5C}" srcOrd="0" destOrd="0" presId="urn:microsoft.com/office/officeart/2005/8/layout/default"/>
    <dgm:cxn modelId="{E7272717-C2B7-40A2-8653-9054FB4D16B2}" srcId="{3E67DA2B-129F-4B46-A442-1A71DBBEE744}" destId="{B6B83B93-035A-4EF9-A2CA-97B53690B4DA}" srcOrd="0" destOrd="0" parTransId="{19F39430-6843-41F3-AAA7-6AB5351B2910}" sibTransId="{212129BD-85FA-4DD0-AA35-CBC53FDA310E}"/>
    <dgm:cxn modelId="{DE682A4C-9005-458F-A903-E6F8A7150322}" srcId="{3E67DA2B-129F-4B46-A442-1A71DBBEE744}" destId="{7F86D2F3-379C-438C-85F3-2FD693E731EC}" srcOrd="1" destOrd="0" parTransId="{C7E05A7E-0857-4771-95C4-E23F5C8A8608}" sibTransId="{C4B3E659-D7AB-42C3-B652-3AF9153846AE}"/>
    <dgm:cxn modelId="{59263471-7FEB-4F9D-B308-39C4793438E0}" type="presOf" srcId="{3E67DA2B-129F-4B46-A442-1A71DBBEE744}" destId="{BA5F28A4-A1D9-438E-B81A-6B628ED3BA68}" srcOrd="0" destOrd="0" presId="urn:microsoft.com/office/officeart/2005/8/layout/default"/>
    <dgm:cxn modelId="{5C36638C-997B-4B66-8C09-6D8D80ED7259}" srcId="{3E67DA2B-129F-4B46-A442-1A71DBBEE744}" destId="{96A138CA-2548-41B3-A639-C402ED384AE2}" srcOrd="7" destOrd="0" parTransId="{4CDD05D1-9A1B-4929-BFD2-6150356DC4B5}" sibTransId="{8A30AE6F-DA26-49D5-BC28-52AB1A719C13}"/>
    <dgm:cxn modelId="{4E85E392-84D9-4838-827A-CF84FD63E135}" srcId="{3E67DA2B-129F-4B46-A442-1A71DBBEE744}" destId="{AA2D85BB-8595-41D5-8FE5-69CBB83B9361}" srcOrd="3" destOrd="0" parTransId="{B27D1662-C275-443C-A67A-F370EC5B62E8}" sibTransId="{0FA10BA0-DE8C-4ACC-952D-091A71F8CF8A}"/>
    <dgm:cxn modelId="{DECB719C-5DCD-4547-8458-C415895420C1}" srcId="{3E67DA2B-129F-4B46-A442-1A71DBBEE744}" destId="{1ED68679-E683-4586-82A9-A29672A5063D}" srcOrd="5" destOrd="0" parTransId="{F2EA1D39-6506-4793-9234-F07619F2F593}" sibTransId="{1ED95A3A-1E5E-47CD-94E9-ABA5DD6ED24D}"/>
    <dgm:cxn modelId="{3439C2A7-F825-46E6-913A-81DDB5E41C1C}" type="presOf" srcId="{96A138CA-2548-41B3-A639-C402ED384AE2}" destId="{BB26A05A-4C58-4C07-956A-D58561A34738}" srcOrd="0" destOrd="0" presId="urn:microsoft.com/office/officeart/2005/8/layout/default"/>
    <dgm:cxn modelId="{3A8B61AF-2687-42D0-9ADD-BEEC0F641497}" type="presOf" srcId="{B6B83B93-035A-4EF9-A2CA-97B53690B4DA}" destId="{A3196AB6-B264-469C-AB8A-0ADBF65DC029}" srcOrd="0" destOrd="0" presId="urn:microsoft.com/office/officeart/2005/8/layout/default"/>
    <dgm:cxn modelId="{119E61BD-21B4-4931-B1A9-C52AF1AE6EE5}" type="presOf" srcId="{1ED68679-E683-4586-82A9-A29672A5063D}" destId="{B74DFF9C-7DC7-4012-B72C-2F4AA628A7EA}" srcOrd="0" destOrd="0" presId="urn:microsoft.com/office/officeart/2005/8/layout/default"/>
    <dgm:cxn modelId="{CFD453C5-A0E3-4C46-96CE-B1D1D67605D9}" srcId="{3E67DA2B-129F-4B46-A442-1A71DBBEE744}" destId="{C1663D4A-2ADD-4DA8-ADEB-FFA9FF417CAB}" srcOrd="6" destOrd="0" parTransId="{5FEF286C-FAA3-4742-A76E-DCCAC86D46B3}" sibTransId="{BCD815C9-94DC-446B-A8B0-2D02D3BF5585}"/>
    <dgm:cxn modelId="{B18E1ACD-BC91-4E99-A509-55DA26DD5BB7}" srcId="{3E67DA2B-129F-4B46-A442-1A71DBBEE744}" destId="{F139DF17-FF36-4225-A147-5C96FCA8A4AA}" srcOrd="4" destOrd="0" parTransId="{08DEB866-8980-4FF6-9F28-1586377D632B}" sibTransId="{987803DE-B5C7-413C-83B2-917A19E5F55B}"/>
    <dgm:cxn modelId="{1C2B23D0-9F73-49CC-A32B-25F21E06C4BD}" srcId="{3E67DA2B-129F-4B46-A442-1A71DBBEE744}" destId="{01C4453B-7724-467E-8D60-DF4258B82249}" srcOrd="2" destOrd="0" parTransId="{0C554DEC-E26A-4A38-BA21-DD0388D3B895}" sibTransId="{4649F40D-4A1B-4B30-8D47-CDD5A17A4EF7}"/>
    <dgm:cxn modelId="{C45DFFF2-119B-4C8A-B355-161F7642A4D2}" type="presOf" srcId="{C1663D4A-2ADD-4DA8-ADEB-FFA9FF417CAB}" destId="{0D63BCCC-915C-4350-B174-B5661E219FFD}" srcOrd="0" destOrd="0" presId="urn:microsoft.com/office/officeart/2005/8/layout/default"/>
    <dgm:cxn modelId="{6DCF7DF7-EB60-406E-AAE9-FE17E761E4EF}" type="presOf" srcId="{AA2D85BB-8595-41D5-8FE5-69CBB83B9361}" destId="{0ABD2CAB-77DB-49DB-A37C-B0C1150B83BE}" srcOrd="0" destOrd="0" presId="urn:microsoft.com/office/officeart/2005/8/layout/default"/>
    <dgm:cxn modelId="{BDD0A1F9-79A3-4F90-87AE-0E051F671338}" type="presOf" srcId="{01C4453B-7724-467E-8D60-DF4258B82249}" destId="{4C783E9F-9A89-470B-8399-6181EF566B72}" srcOrd="0" destOrd="0" presId="urn:microsoft.com/office/officeart/2005/8/layout/default"/>
    <dgm:cxn modelId="{F8366502-77F6-49B0-A5F1-AAD7DAEF2C21}" type="presParOf" srcId="{BA5F28A4-A1D9-438E-B81A-6B628ED3BA68}" destId="{A3196AB6-B264-469C-AB8A-0ADBF65DC029}" srcOrd="0" destOrd="0" presId="urn:microsoft.com/office/officeart/2005/8/layout/default"/>
    <dgm:cxn modelId="{48458C53-CCFB-452C-BB0E-BC61F747EFE0}" type="presParOf" srcId="{BA5F28A4-A1D9-438E-B81A-6B628ED3BA68}" destId="{CAF1A7B7-26B1-43FF-A33A-A3D1DA0451C2}" srcOrd="1" destOrd="0" presId="urn:microsoft.com/office/officeart/2005/8/layout/default"/>
    <dgm:cxn modelId="{3BBBEA95-79F0-4321-8865-07D678EBA675}" type="presParOf" srcId="{BA5F28A4-A1D9-438E-B81A-6B628ED3BA68}" destId="{2F693D71-D469-417C-86C8-E098213CDF5C}" srcOrd="2" destOrd="0" presId="urn:microsoft.com/office/officeart/2005/8/layout/default"/>
    <dgm:cxn modelId="{01C75651-595F-462D-822E-FA15B77B5E1C}" type="presParOf" srcId="{BA5F28A4-A1D9-438E-B81A-6B628ED3BA68}" destId="{48A5E517-C985-467A-97EE-05272AF3A8BA}" srcOrd="3" destOrd="0" presId="urn:microsoft.com/office/officeart/2005/8/layout/default"/>
    <dgm:cxn modelId="{107A3916-0F0E-4AEE-A7F1-C840B67BB4B9}" type="presParOf" srcId="{BA5F28A4-A1D9-438E-B81A-6B628ED3BA68}" destId="{4C783E9F-9A89-470B-8399-6181EF566B72}" srcOrd="4" destOrd="0" presId="urn:microsoft.com/office/officeart/2005/8/layout/default"/>
    <dgm:cxn modelId="{B917BBFC-F1FF-4031-BE8C-F5093F7930E5}" type="presParOf" srcId="{BA5F28A4-A1D9-438E-B81A-6B628ED3BA68}" destId="{1E171922-6070-4181-845F-851D231B63E8}" srcOrd="5" destOrd="0" presId="urn:microsoft.com/office/officeart/2005/8/layout/default"/>
    <dgm:cxn modelId="{4D220996-52F1-4B60-AE08-36EA3DBA74CF}" type="presParOf" srcId="{BA5F28A4-A1D9-438E-B81A-6B628ED3BA68}" destId="{0ABD2CAB-77DB-49DB-A37C-B0C1150B83BE}" srcOrd="6" destOrd="0" presId="urn:microsoft.com/office/officeart/2005/8/layout/default"/>
    <dgm:cxn modelId="{B852746B-CC3F-41B6-B482-EC80D31AC65A}" type="presParOf" srcId="{BA5F28A4-A1D9-438E-B81A-6B628ED3BA68}" destId="{77038F39-2105-4AC7-8408-79BD3BDDEA26}" srcOrd="7" destOrd="0" presId="urn:microsoft.com/office/officeart/2005/8/layout/default"/>
    <dgm:cxn modelId="{F3E83626-E6A9-4175-9104-BF6E2C5FBBC3}" type="presParOf" srcId="{BA5F28A4-A1D9-438E-B81A-6B628ED3BA68}" destId="{5576440C-5E2F-4726-A5C0-944F8E3DD1CC}" srcOrd="8" destOrd="0" presId="urn:microsoft.com/office/officeart/2005/8/layout/default"/>
    <dgm:cxn modelId="{C8319354-8309-4005-8C77-B5147D92E0C7}" type="presParOf" srcId="{BA5F28A4-A1D9-438E-B81A-6B628ED3BA68}" destId="{1A25AFBB-9719-4A12-816E-DC02201E9AA8}" srcOrd="9" destOrd="0" presId="urn:microsoft.com/office/officeart/2005/8/layout/default"/>
    <dgm:cxn modelId="{A5FCD672-9F8F-45D4-8654-E37BF6ECEC65}" type="presParOf" srcId="{BA5F28A4-A1D9-438E-B81A-6B628ED3BA68}" destId="{B74DFF9C-7DC7-4012-B72C-2F4AA628A7EA}" srcOrd="10" destOrd="0" presId="urn:microsoft.com/office/officeart/2005/8/layout/default"/>
    <dgm:cxn modelId="{F25C1F43-4D3C-4660-8ADE-5203441201F5}" type="presParOf" srcId="{BA5F28A4-A1D9-438E-B81A-6B628ED3BA68}" destId="{E90ED24F-8947-43BC-9635-DE27491BB191}" srcOrd="11" destOrd="0" presId="urn:microsoft.com/office/officeart/2005/8/layout/default"/>
    <dgm:cxn modelId="{EA3DE8AD-39C6-438F-A266-0091916E7439}" type="presParOf" srcId="{BA5F28A4-A1D9-438E-B81A-6B628ED3BA68}" destId="{0D63BCCC-915C-4350-B174-B5661E219FFD}" srcOrd="12" destOrd="0" presId="urn:microsoft.com/office/officeart/2005/8/layout/default"/>
    <dgm:cxn modelId="{C0C088D3-CC8A-4369-A75B-22B165D95AD4}" type="presParOf" srcId="{BA5F28A4-A1D9-438E-B81A-6B628ED3BA68}" destId="{DA04672A-7809-48D7-922A-9E9B8D6835FD}" srcOrd="13" destOrd="0" presId="urn:microsoft.com/office/officeart/2005/8/layout/default"/>
    <dgm:cxn modelId="{9B9E8DFB-0009-490B-BBD9-D0AB1B979FE4}" type="presParOf" srcId="{BA5F28A4-A1D9-438E-B81A-6B628ED3BA68}" destId="{BB26A05A-4C58-4C07-956A-D58561A3473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8D85F-E159-4E1B-9008-C594EC957E28}">
      <dsp:nvSpPr>
        <dsp:cNvPr id="0" name=""/>
        <dsp:cNvSpPr/>
      </dsp:nvSpPr>
      <dsp:spPr>
        <a:xfrm>
          <a:off x="210311" y="0"/>
          <a:ext cx="5696712" cy="569671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CEEC9-3DFB-493E-BCCC-5EE4E86586F2}">
      <dsp:nvSpPr>
        <dsp:cNvPr id="0" name=""/>
        <dsp:cNvSpPr/>
      </dsp:nvSpPr>
      <dsp:spPr>
        <a:xfrm>
          <a:off x="580598" y="370286"/>
          <a:ext cx="2278684" cy="2278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Explore and evaluate two recent regional hand hygiene campaigns</a:t>
          </a:r>
          <a:endParaRPr lang="en-US" sz="1900" kern="1200"/>
        </a:p>
      </dsp:txBody>
      <dsp:txXfrm>
        <a:off x="691834" y="481522"/>
        <a:ext cx="2056212" cy="2056212"/>
      </dsp:txXfrm>
    </dsp:sp>
    <dsp:sp modelId="{4D7ECF62-2FA0-421C-9A79-5AF0FA42D09D}">
      <dsp:nvSpPr>
        <dsp:cNvPr id="0" name=""/>
        <dsp:cNvSpPr/>
      </dsp:nvSpPr>
      <dsp:spPr>
        <a:xfrm>
          <a:off x="3258052" y="370286"/>
          <a:ext cx="2278684" cy="2278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Encourage the culture of speaking up for safety</a:t>
          </a:r>
          <a:endParaRPr lang="en-US" sz="1900" kern="1200" dirty="0"/>
        </a:p>
      </dsp:txBody>
      <dsp:txXfrm>
        <a:off x="3369288" y="481522"/>
        <a:ext cx="2056212" cy="2056212"/>
      </dsp:txXfrm>
    </dsp:sp>
    <dsp:sp modelId="{BA26B84A-4403-4835-9226-C137098C2206}">
      <dsp:nvSpPr>
        <dsp:cNvPr id="0" name=""/>
        <dsp:cNvSpPr/>
      </dsp:nvSpPr>
      <dsp:spPr>
        <a:xfrm>
          <a:off x="580598" y="3047740"/>
          <a:ext cx="2278684" cy="2278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Start planning what your organisation will do for World Hand Hygiene Day this year</a:t>
          </a:r>
          <a:endParaRPr lang="en-US" sz="1900" kern="1200" dirty="0"/>
        </a:p>
      </dsp:txBody>
      <dsp:txXfrm>
        <a:off x="691834" y="3158976"/>
        <a:ext cx="2056212" cy="2056212"/>
      </dsp:txXfrm>
    </dsp:sp>
    <dsp:sp modelId="{4EA34E6F-B835-4F60-A51A-2B54C77D5697}">
      <dsp:nvSpPr>
        <dsp:cNvPr id="0" name=""/>
        <dsp:cNvSpPr/>
      </dsp:nvSpPr>
      <dsp:spPr>
        <a:xfrm>
          <a:off x="3258052" y="3047740"/>
          <a:ext cx="2278684" cy="2278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Consider about hat audiences and issues you specifically want to target in your hand hygiene education, and how?</a:t>
          </a:r>
          <a:endParaRPr lang="en-US" sz="1900" kern="1200" dirty="0"/>
        </a:p>
      </dsp:txBody>
      <dsp:txXfrm>
        <a:off x="3369288" y="3158976"/>
        <a:ext cx="2056212" cy="2056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55399-204E-47A3-8B22-2C01E00CD70C}">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i="1" kern="1200"/>
            <a:t>What are some instances you have (or have observed colleagues) wearing gloves when they are probably not required?</a:t>
          </a:r>
          <a:endParaRPr lang="en-US" sz="2500" kern="1200"/>
        </a:p>
      </dsp:txBody>
      <dsp:txXfrm>
        <a:off x="48547" y="127216"/>
        <a:ext cx="10418506" cy="897406"/>
      </dsp:txXfrm>
    </dsp:sp>
    <dsp:sp modelId="{ED49536A-31CE-41B9-A0BE-8A6E884ADE3B}">
      <dsp:nvSpPr>
        <dsp:cNvPr id="0" name=""/>
        <dsp:cNvSpPr/>
      </dsp:nvSpPr>
      <dsp:spPr>
        <a:xfrm>
          <a:off x="0" y="1145169"/>
          <a:ext cx="10515600"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i="1" kern="1200"/>
            <a:t>What are the potential harms/problems that can result from wearing gloves in situations such as these?</a:t>
          </a:r>
          <a:endParaRPr lang="en-US" sz="2500" kern="1200"/>
        </a:p>
      </dsp:txBody>
      <dsp:txXfrm>
        <a:off x="48547" y="1193716"/>
        <a:ext cx="10418506" cy="897406"/>
      </dsp:txXfrm>
    </dsp:sp>
    <dsp:sp modelId="{969CC8BE-2934-471F-A3E6-17CF0C043D29}">
      <dsp:nvSpPr>
        <dsp:cNvPr id="0" name=""/>
        <dsp:cNvSpPr/>
      </dsp:nvSpPr>
      <dsp:spPr>
        <a:xfrm>
          <a:off x="0" y="2211669"/>
          <a:ext cx="10515600" cy="994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i="1" kern="1200"/>
            <a:t>In what situations do healthcare workers need to wear gloves?</a:t>
          </a:r>
          <a:endParaRPr lang="en-US" sz="2500" kern="1200"/>
        </a:p>
      </dsp:txBody>
      <dsp:txXfrm>
        <a:off x="48547" y="2260216"/>
        <a:ext cx="10418506" cy="897406"/>
      </dsp:txXfrm>
    </dsp:sp>
    <dsp:sp modelId="{07405A4F-E391-4CDA-8395-53054EC40FD1}">
      <dsp:nvSpPr>
        <dsp:cNvPr id="0" name=""/>
        <dsp:cNvSpPr/>
      </dsp:nvSpPr>
      <dsp:spPr>
        <a:xfrm>
          <a:off x="0" y="3278169"/>
          <a:ext cx="1051560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i="1" kern="1200"/>
            <a:t>Which hand hygiene moment do you think gets missed most often (by you and or others)?</a:t>
          </a:r>
          <a:endParaRPr lang="en-US" sz="2500" kern="1200"/>
        </a:p>
      </dsp:txBody>
      <dsp:txXfrm>
        <a:off x="48547" y="3326716"/>
        <a:ext cx="10418506"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96AB6-B264-469C-AB8A-0ADBF65DC029}">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Karen Linegar – Executive Director Nursing &amp; Midwifery – THS-NW</a:t>
          </a:r>
          <a:endParaRPr lang="en-US" sz="1600" kern="1200"/>
        </a:p>
      </dsp:txBody>
      <dsp:txXfrm>
        <a:off x="3080" y="587032"/>
        <a:ext cx="2444055" cy="1466433"/>
      </dsp:txXfrm>
    </dsp:sp>
    <dsp:sp modelId="{2F693D71-D469-417C-86C8-E098213CDF5C}">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Heather Firth – Clinical Nurse Consultant Infection Prevention &amp; Control – THS-NW</a:t>
          </a:r>
          <a:endParaRPr lang="en-US" sz="1600" kern="1200"/>
        </a:p>
      </dsp:txBody>
      <dsp:txXfrm>
        <a:off x="2691541" y="587032"/>
        <a:ext cx="2444055" cy="1466433"/>
      </dsp:txXfrm>
    </dsp:sp>
    <dsp:sp modelId="{4C783E9F-9A89-470B-8399-6181EF566B72}">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Eliza Williams – Media and Communications Officer – THS</a:t>
          </a:r>
          <a:endParaRPr lang="en-US" sz="1600" kern="1200"/>
        </a:p>
      </dsp:txBody>
      <dsp:txXfrm>
        <a:off x="5380002" y="587032"/>
        <a:ext cx="2444055" cy="1466433"/>
      </dsp:txXfrm>
    </dsp:sp>
    <dsp:sp modelId="{0ABD2CAB-77DB-49DB-A37C-B0C1150B83BE}">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Fleur King – Media and Communications Manager Mersey Community Hospital – THS-NW</a:t>
          </a:r>
          <a:endParaRPr lang="en-US" sz="1600" kern="1200"/>
        </a:p>
      </dsp:txBody>
      <dsp:txXfrm>
        <a:off x="8068463" y="587032"/>
        <a:ext cx="2444055" cy="1466433"/>
      </dsp:txXfrm>
    </dsp:sp>
    <dsp:sp modelId="{5576440C-5E2F-4726-A5C0-944F8E3DD1CC}">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Cathy Smith – Project Nurse Strategic Support and Innovation – THS-NW</a:t>
          </a:r>
          <a:endParaRPr lang="en-US" sz="1600" kern="1200"/>
        </a:p>
      </dsp:txBody>
      <dsp:txXfrm>
        <a:off x="3080" y="2297871"/>
        <a:ext cx="2444055" cy="1466433"/>
      </dsp:txXfrm>
    </dsp:sp>
    <dsp:sp modelId="{B74DFF9C-7DC7-4012-B72C-2F4AA628A7EA}">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a:t>Emily Cutting – Clinical Nurse Consultant, Infection Prevention &amp; Control – Tasmanian Health Service North-West</a:t>
          </a:r>
          <a:endParaRPr lang="en-US" sz="1600" kern="1200"/>
        </a:p>
      </dsp:txBody>
      <dsp:txXfrm>
        <a:off x="2691541" y="2297871"/>
        <a:ext cx="2444055" cy="1466433"/>
      </dsp:txXfrm>
    </dsp:sp>
    <dsp:sp modelId="{0D63BCCC-915C-4350-B174-B5661E219FFD}">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a:t>Kerry Blewitt – Senior Product Specialist VIC/TAS Microshield – Shuelke Australia</a:t>
          </a:r>
          <a:endParaRPr lang="en-US" sz="1600" kern="1200"/>
        </a:p>
      </dsp:txBody>
      <dsp:txXfrm>
        <a:off x="5380002" y="2297871"/>
        <a:ext cx="2444055" cy="1466433"/>
      </dsp:txXfrm>
    </dsp:sp>
    <dsp:sp modelId="{BB26A05A-4C58-4C07-956A-D58561A34738}">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a:t>Mark Scanlan – Acute Sales Manager VIC &amp; TAS – Gama Healthcare Australia</a:t>
          </a:r>
          <a:endParaRPr lang="en-US" sz="1600" kern="120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0BC64-DAA5-4137-B7A9-A3618F48272C}" type="datetimeFigureOut">
              <a:rPr lang="en-AU" smtClean="0"/>
              <a:t>15/02/2023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0EBC0-E32E-4575-A249-B614AA4C3206}" type="slidenum">
              <a:rPr lang="en-AU" smtClean="0"/>
              <a:t>‹#›</a:t>
            </a:fld>
            <a:endParaRPr lang="en-AU"/>
          </a:p>
        </p:txBody>
      </p:sp>
    </p:spTree>
    <p:extLst>
      <p:ext uri="{BB962C8B-B14F-4D97-AF65-F5344CB8AC3E}">
        <p14:creationId xmlns:p14="http://schemas.microsoft.com/office/powerpoint/2010/main" val="224747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Throughout December 2020 a snapshot audit of hospital visitor hand hygiene compliance on entering and leaving the hospital was conducted. The total number of visitors audited was 180. Overall, there was 62% compliance in using hand sanitiser when entering or leaving the hospital at the main entrance. Compliance on arriving was 85% while compliance on leaving was 15%.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Past audits of visitor hand hygiene at Mersey Community Hospital (MCH) have revealed much lower rates of compliance.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The likely explanation for such a dramatic increase in compliance is the increase in public awareness of hand hygiene due to the COVID-19 pandemic, increased signage and hand sanitiser access, the visitor screening process, increased motivation, and increased habit with sanitising hands now a regular occurrence in a wide variety of settings outside the home such as supermarkets, restaurants and so on.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3</a:t>
            </a:fld>
            <a:endParaRPr lang="en-AU"/>
          </a:p>
        </p:txBody>
      </p:sp>
    </p:spTree>
    <p:extLst>
      <p:ext uri="{BB962C8B-B14F-4D97-AF65-F5344CB8AC3E}">
        <p14:creationId xmlns:p14="http://schemas.microsoft.com/office/powerpoint/2010/main" val="237572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has any of this made any difference?</a:t>
            </a:r>
          </a:p>
        </p:txBody>
      </p:sp>
      <p:sp>
        <p:nvSpPr>
          <p:cNvPr id="4" name="Slide Number Placeholder 3"/>
          <p:cNvSpPr>
            <a:spLocks noGrp="1"/>
          </p:cNvSpPr>
          <p:nvPr>
            <p:ph type="sldNum" sz="quarter" idx="5"/>
          </p:nvPr>
        </p:nvSpPr>
        <p:spPr/>
        <p:txBody>
          <a:bodyPr/>
          <a:lstStyle/>
          <a:p>
            <a:fld id="{4DE0EBC0-E32E-4575-A249-B614AA4C3206}" type="slidenum">
              <a:rPr lang="en-AU" smtClean="0"/>
              <a:t>17</a:t>
            </a:fld>
            <a:endParaRPr lang="en-AU"/>
          </a:p>
        </p:txBody>
      </p:sp>
    </p:spTree>
    <p:extLst>
      <p:ext uri="{BB962C8B-B14F-4D97-AF65-F5344CB8AC3E}">
        <p14:creationId xmlns:p14="http://schemas.microsoft.com/office/powerpoint/2010/main" val="32430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Gill Sans MT" panose="020B0502020104020203" pitchFamily="34" charset="0"/>
                <a:ea typeface="Calibri" panose="020F0502020204030204" pitchFamily="34" charset="0"/>
                <a:cs typeface="Arial" panose="020B0604020202020204" pitchFamily="34" charset="0"/>
              </a:rPr>
              <a:t>Staff engaged enthusiastically with the interactive activities and information.</a:t>
            </a:r>
          </a:p>
          <a:p>
            <a:r>
              <a:rPr lang="en-AU" sz="1200" dirty="0">
                <a:effectLst/>
                <a:latin typeface="Gill Sans MT" panose="020B0502020104020203" pitchFamily="34" charset="0"/>
                <a:ea typeface="Calibri" panose="020F0502020204030204" pitchFamily="34" charset="0"/>
                <a:cs typeface="Times New Roman" panose="02020603050405020304" pitchFamily="18" charset="0"/>
              </a:rPr>
              <a:t>An organisation-wide extensive campaign incorporating a variety of learning styles, and commitment to providing feedback and one-to-one ad hoc education and discussion around glove misuse when it is observed during hand hygiene auditing, is an effective way to improve hand hygiene compliance when gloves are used, and break down habits and misunderstanding around “glove misuse”.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200" dirty="0">
                <a:effectLst/>
                <a:latin typeface="Gill Sans MT" panose="020B0502020104020203" pitchFamily="34" charset="0"/>
                <a:ea typeface="Calibri" panose="020F0502020204030204" pitchFamily="34" charset="0"/>
                <a:cs typeface="Arial" panose="020B0604020202020204" pitchFamily="34" charset="0"/>
              </a:rPr>
              <a:t>Glove use will continue to be monitored closely and feedback provided.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Gill Sans MT" panose="020B0502020104020203" pitchFamily="34" charset="0"/>
                <a:ea typeface="Calibri" panose="020F0502020204030204" pitchFamily="34" charset="0"/>
                <a:cs typeface="Arial" panose="020B0604020202020204" pitchFamily="34"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18</a:t>
            </a:fld>
            <a:endParaRPr lang="en-AU"/>
          </a:p>
        </p:txBody>
      </p:sp>
    </p:spTree>
    <p:extLst>
      <p:ext uri="{BB962C8B-B14F-4D97-AF65-F5344CB8AC3E}">
        <p14:creationId xmlns:p14="http://schemas.microsoft.com/office/powerpoint/2010/main" val="210078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These past results were consistent with international studies of hospital visitor hand hygiene compliance where baseline rates were between 8% and 10% (El </a:t>
            </a:r>
            <a:r>
              <a:rPr lang="en-AU" sz="1200" dirty="0" err="1">
                <a:effectLst/>
                <a:latin typeface="Gill Sans MT" panose="020B0502020104020203" pitchFamily="34" charset="0"/>
                <a:ea typeface="Calibri" panose="020F0502020204030204" pitchFamily="34" charset="0"/>
                <a:cs typeface="Times New Roman" panose="02020603050405020304" pitchFamily="18" charset="0"/>
              </a:rPr>
              <a:t>Marijiya</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 et al, 2019; Birnbach et al, 2015; Birnbach et al, 2012).</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Research shows that visitors rarely clean their hands in healthcare settings </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(El </a:t>
            </a:r>
            <a:r>
              <a:rPr lang="en-AU" sz="1200" dirty="0" err="1">
                <a:effectLst/>
                <a:latin typeface="Gill Sans MT" panose="020B0502020104020203" pitchFamily="34" charset="0"/>
                <a:ea typeface="Calibri" panose="020F0502020204030204" pitchFamily="34" charset="0"/>
                <a:cs typeface="Times New Roman" panose="02020603050405020304" pitchFamily="18" charset="0"/>
              </a:rPr>
              <a:t>Marijiya</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 et al, 2019; Birnbach et al, 2015; Birnbach et al, 2012)</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One factor that may limit hand hygiene by healthcare facility visitors is uncertainty regarding when hand hygiene should be performed.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 2019 study showed compliance increased from &lt;10% to 87% with educational intervention on entering a healthcare facility, with visitors expressing a preference for verbal reminders and signage (El </a:t>
            </a:r>
            <a:r>
              <a:rPr lang="en-AU" sz="1200" dirty="0" err="1">
                <a:effectLst/>
                <a:latin typeface="Gill Sans MT" panose="020B0502020104020203" pitchFamily="34" charset="0"/>
                <a:ea typeface="Calibri" panose="020F0502020204030204" pitchFamily="34" charset="0"/>
                <a:cs typeface="Times New Roman" panose="02020603050405020304" pitchFamily="18" charset="0"/>
              </a:rPr>
              <a:t>Marijiya</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 et al, 2019).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 2020 study </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(Knighton et al, 2020) </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illustrated </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effectiveness of an educational poster for </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healthcare facility visitor hand hygiene</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with 4 distinct moments: </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(1) Entering the facility, (2) After touching shared items, (3) Entering and exiting a patient's room, and (4) Exiting the healthcare facility.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4</a:t>
            </a:fld>
            <a:endParaRPr lang="en-AU"/>
          </a:p>
        </p:txBody>
      </p:sp>
    </p:spTree>
    <p:extLst>
      <p:ext uri="{BB962C8B-B14F-4D97-AF65-F5344CB8AC3E}">
        <p14:creationId xmlns:p14="http://schemas.microsoft.com/office/powerpoint/2010/main" val="8174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 working party was initiated to prepare for a World Hand Hygiene Day promotion across all Tasmanian Health Service (THS) sites.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 new slogan “Enter Our Door – Do The 4” was created.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 poster and banner were developed, with input from a graphic design department, and tested on consumers for understanding.  There are three different versions for hospitals, primary health sites, and aged care facilities.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Media interviews were arranged with local radio stations and a daily newspaper.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AU"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An inpatient brochure especially for the day was distributed with breakfast trays.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Posters were distributed throughout the organisation’s healthcare facilities.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Infection control nurses manned foyer displays to engage with consumers, discuss the poster, practice hand hygiene technique, do glitter bug activities and to give away hand hygiene merchandise.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Morning radio interviews were held on ABC Northern Tasmania and SEA FM about importance of hand hygiene and new slogan.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Article in The Advocate newspaper with distribution of 23,000.</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Facilities across the state got involved, displayed the posters and ran their own activities, from St Helens to Rosebery.</a:t>
            </a: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5</a:t>
            </a:fld>
            <a:endParaRPr lang="en-AU"/>
          </a:p>
        </p:txBody>
      </p:sp>
    </p:spTree>
    <p:extLst>
      <p:ext uri="{BB962C8B-B14F-4D97-AF65-F5344CB8AC3E}">
        <p14:creationId xmlns:p14="http://schemas.microsoft.com/office/powerpoint/2010/main" val="28428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6</a:t>
            </a:fld>
            <a:endParaRPr lang="en-AU"/>
          </a:p>
        </p:txBody>
      </p:sp>
    </p:spTree>
    <p:extLst>
      <p:ext uri="{BB962C8B-B14F-4D97-AF65-F5344CB8AC3E}">
        <p14:creationId xmlns:p14="http://schemas.microsoft.com/office/powerpoint/2010/main" val="335740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Identification of specific moments when hand hygiene measures are indicated is used to improve understanding, training, and monitoring of healthcare worker and patient hand hygiene (</a:t>
            </a:r>
            <a:r>
              <a:rPr lang="en-AU"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Sunkesula</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et al, 2015).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One factor that may limit hand hygiene by healthcare facility visitors is uncertainty regarding when hand hygiene should be performed (Knighton et al, 2020).</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Knighton et </a:t>
            </a:r>
            <a:r>
              <a:rPr lang="en-AU"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al’s</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research studied the effectiveness of an educational poster for </a:t>
            </a:r>
            <a:r>
              <a:rPr lang="en-AU" sz="1200" dirty="0">
                <a:effectLst/>
                <a:latin typeface="Gill Sans MT" panose="020B0502020104020203" pitchFamily="34" charset="0"/>
                <a:ea typeface="Times New Roman" panose="02020603050405020304" pitchFamily="18" charset="0"/>
                <a:cs typeface="Times New Roman" panose="02020603050405020304" pitchFamily="18" charset="0"/>
              </a:rPr>
              <a:t>healthcare facility visitor hand hygiene </a:t>
            </a: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moments. </a:t>
            </a:r>
            <a:endParaRPr lang="en-AU"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In 2021, as part of World Hand Hygiene Day celebrations (May 5</a:t>
            </a:r>
            <a:r>
              <a:rPr lang="en-AU" sz="12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AU" sz="1200" dirty="0">
                <a:effectLst/>
                <a:latin typeface="Gill Sans MT" panose="020B0502020104020203" pitchFamily="34" charset="0"/>
                <a:ea typeface="Calibri" panose="020F0502020204030204" pitchFamily="34" charset="0"/>
                <a:cs typeface="Times New Roman" panose="02020603050405020304" pitchFamily="18" charset="0"/>
              </a:rPr>
              <a:t>), Tasmanian Health Service – North West decided to raise community awareness of hand hygiene while visiting health care facilities though a variety of activities including face to face interaction and activities with visitors as they entered the hospital, launching a new poster and slogan, and media engagement.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8</a:t>
            </a:fld>
            <a:endParaRPr lang="en-AU"/>
          </a:p>
        </p:txBody>
      </p:sp>
    </p:spTree>
    <p:extLst>
      <p:ext uri="{BB962C8B-B14F-4D97-AF65-F5344CB8AC3E}">
        <p14:creationId xmlns:p14="http://schemas.microsoft.com/office/powerpoint/2010/main" val="368704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A follow up audit of visitor hand hygiene was conducted in October 2021. Visitor hand hygiene was 81% compliant on entering the hospital, 18% on exiting, and on average 39% across the four moments.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There were some challenges in auditing all four moments. Capturing hand hygiene moments on entering and exiting the facility were simple and many moments could be recorded in short time frames, but capturing moments after touching shared items, or after entering patient areas/clinic rooms was not time efficient or appropriate privacy-wise.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Screening staff prompt visitors verbally when they interact with them to do hand hygiene upon entering. This increased the percentage of people doing hand hygiene upon entering significantly. It was only during busy times when screening staff could not prompt every single visitor, that some slipped through without doing hand hygiene.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When visitors self-check in they were less likely to do hand hygiene.</a:t>
            </a:r>
          </a:p>
          <a:p>
            <a:pPr marL="342900" lvl="0" indent="-342900">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Collegial and public feedback was very positive, particularly around the media appearances. The campaign was a closely guarded secret until the day, so staff were surprised when they saw and heard the media interviews. Some hospital visitors on the day said they had heard the radio interview that morning.</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Posters and banners remain around the hospital as a visual reminder. </a:t>
            </a:r>
          </a:p>
          <a:p>
            <a:pPr marL="342900" lvl="0" indent="-342900">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Our 2022 visitor hand hygiene audit had 37% overall compliance, 51% compliance on entering the hospital and 19% on exiting. Screening staff were no longer prompting visitors to do hand hygiene. This shows hand hygiene is still significantly higher than any years prior to 2020. A 2 hour audit at the entrance to our busiest ward yielded results of only 9% hand hygiene on entering/exiting by visitors.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600"/>
              </a:spcAft>
              <a:buFont typeface="Symbol" panose="05050102010706020507" pitchFamily="18" charset="2"/>
              <a:buChar char=""/>
            </a:pPr>
            <a:r>
              <a:rPr lang="en-AU"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 the context of the COVID-19 pandemic, there is a need for all healthcare facilities to develop policies and procedures to reduce the risk for acquisition and transmission of pathogenic microorganisms by visitors. Ongoing education and prompting on basic infection control measures such as social distancing, mask-wearing, and hand hygiene will be required.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9</a:t>
            </a:fld>
            <a:endParaRPr lang="en-AU"/>
          </a:p>
        </p:txBody>
      </p:sp>
    </p:spTree>
    <p:extLst>
      <p:ext uri="{BB962C8B-B14F-4D97-AF65-F5344CB8AC3E}">
        <p14:creationId xmlns:p14="http://schemas.microsoft.com/office/powerpoint/2010/main" val="39096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dirty="0">
                <a:effectLst/>
                <a:latin typeface="Gill Sans MT" panose="020B0502020104020203" pitchFamily="34" charset="0"/>
                <a:ea typeface="Calibri" panose="020F0502020204030204" pitchFamily="34" charset="0"/>
                <a:cs typeface="Times New Roman" panose="02020603050405020304" pitchFamily="18" charset="0"/>
              </a:rPr>
              <a:t>Baseline auditing (Qualitative data)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During National Hand Hygiene Audit Periods 1, 2 &amp; 3 in 2021 (a 12-month period From April 2021 to March 2022), at Mersey Community Hospital, 1492 HH moments were collected and the data showed: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81% overall compliance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4.2% of HH moments missed when gloves taken OFF</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24.2% of HH moments missed when gloves put 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23.4% of HH moments missed when gloves were used in any way (including continued use).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This was concerning that when gloves were used, the compliance rate was less than the safe minimum benchmark (80%) and less than the overall compliance rate, suggesting that gloves were being used by some as a substitute for performing hand hygiene, as the international literature suggests.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12</a:t>
            </a:fld>
            <a:endParaRPr lang="en-AU"/>
          </a:p>
        </p:txBody>
      </p:sp>
    </p:spTree>
    <p:extLst>
      <p:ext uri="{BB962C8B-B14F-4D97-AF65-F5344CB8AC3E}">
        <p14:creationId xmlns:p14="http://schemas.microsoft.com/office/powerpoint/2010/main" val="154464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Literature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Gill Sans MT" panose="020B0502020104020203" pitchFamily="34" charset="0"/>
                <a:ea typeface="Calibri" panose="020F0502020204030204" pitchFamily="34" charset="0"/>
                <a:cs typeface="Times New Roman" panose="02020603050405020304" pitchFamily="18" charset="0"/>
              </a:rPr>
              <a:t>Reduced hand hygiene compliance and increased risk of spreading pathogens with routine glove use [2][3]. Gloves can create a false sense of security that encourages inappropriate use and paradoxically, a decrease in hand hygiene compliance and in increase in the risks they are supposed to prevent [2]. Wide and easy access to alcohol-based hand rub and continual auditing and teaching about indications for glove use is essential to emphasising hand hygiene over “routine” glove use [2]. An understanding of the drivers of glove misuse is needed to design effective interventions to reduce misuse and overuse [3]. Gloves reduce hand contamination with multi-resistant organisms (MROs) by up to 70%, hence they are beneficial in contact precautions [2]. After the removal of gloves 5 – 29% of hands have residual contamination [2]. Contamination of healthcare workers’ skin and clothing occurs frequently during the removal of gloves (and gowns) [4]. Glove use must be explicitly integrated into hand hygiene policy [2]. There is a need for education to improve glove removal technique and reinforce importance of hand hygiene before and after glove removal [4]</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15</a:t>
            </a:fld>
            <a:endParaRPr lang="en-AU"/>
          </a:p>
        </p:txBody>
      </p:sp>
    </p:spTree>
    <p:extLst>
      <p:ext uri="{BB962C8B-B14F-4D97-AF65-F5344CB8AC3E}">
        <p14:creationId xmlns:p14="http://schemas.microsoft.com/office/powerpoint/2010/main" val="39170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AU"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Opportunistic individual feedback during auditing</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AU"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Several hand hygiene auditor training programs occurred during the campaign period and a point was made to demonstrate providing feedback on different types of inappropriate and unsafe glove use during the practical ward sessions and post training supervised sessions.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AU"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Individuals observed were approached and asked open-ended questions that allowed them to first reflect and see if they were already aware that it was not hygienic, such as: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AU" sz="1200" b="0"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“Excuse me, do you know what continued glove use is?’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AU" sz="1200" b="0"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“Is that the same pair of gloves you were wearing for the previous task?”</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AU" sz="1200" b="0"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“Do you know that you need to change your gloves and do hand hygiene before you start a procedure in a contact precautions room?”</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AU" sz="1200" b="0"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“Can I ask why you are wearing gloves for this task?”</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AU"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This line of question allowed the individual staff think about rationale, and provide any individual reasons to the educator for the glove use (</a:t>
            </a:r>
            <a:r>
              <a:rPr lang="en-AU" sz="1200" b="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eg.</a:t>
            </a:r>
            <a:r>
              <a:rPr lang="en-AU"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lack of awareness of the infection risk, dermatitis issues, “I just like wearing gloves because I feel more protected”) that could be discussed.</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DE0EBC0-E32E-4575-A249-B614AA4C3206}" type="slidenum">
              <a:rPr lang="en-AU" smtClean="0"/>
              <a:t>16</a:t>
            </a:fld>
            <a:endParaRPr lang="en-AU"/>
          </a:p>
        </p:txBody>
      </p:sp>
    </p:spTree>
    <p:extLst>
      <p:ext uri="{BB962C8B-B14F-4D97-AF65-F5344CB8AC3E}">
        <p14:creationId xmlns:p14="http://schemas.microsoft.com/office/powerpoint/2010/main" val="371411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7D02-F341-A3E2-7BAD-BF23CA995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68853C0-73CD-29B7-1BB0-04CEF86AB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6536AE4-19B4-122A-F817-17FB58309A62}"/>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5" name="Footer Placeholder 4">
            <a:extLst>
              <a:ext uri="{FF2B5EF4-FFF2-40B4-BE49-F238E27FC236}">
                <a16:creationId xmlns:a16="http://schemas.microsoft.com/office/drawing/2014/main" id="{F616D0FF-2B45-B796-75E3-53D458EA9D4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DFDB20-F75C-2486-50A9-2BD052A218EF}"/>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141480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2165-C778-126A-3B8C-EF9DBD0612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F6E569-68F9-E309-E231-BCE0C4FDED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AAF31C-2A78-3581-ABB4-C433CE8049E7}"/>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5" name="Footer Placeholder 4">
            <a:extLst>
              <a:ext uri="{FF2B5EF4-FFF2-40B4-BE49-F238E27FC236}">
                <a16:creationId xmlns:a16="http://schemas.microsoft.com/office/drawing/2014/main" id="{9396E03C-4384-0DE4-1458-0625227ECB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07E5FC-DE3C-903D-DCAE-0E95930DBEEF}"/>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379361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A9292-2A42-8866-3EB3-D79A58B410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0EA893F-D33A-FA47-4E7A-168AA7631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DDB6FA-F6C1-524E-DC1F-2F795C68E90E}"/>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5" name="Footer Placeholder 4">
            <a:extLst>
              <a:ext uri="{FF2B5EF4-FFF2-40B4-BE49-F238E27FC236}">
                <a16:creationId xmlns:a16="http://schemas.microsoft.com/office/drawing/2014/main" id="{D103A767-34D9-6606-237B-2CD3467EB6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A441F1-45C4-ABB1-49FA-86FD0DEE7D12}"/>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120041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E845-8C3B-7CA9-34E4-F46E024428F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BA1F34-DB82-37A7-FF3A-38C6613449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22141D-2A8B-0F0E-C7B4-899556195FF5}"/>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5" name="Footer Placeholder 4">
            <a:extLst>
              <a:ext uri="{FF2B5EF4-FFF2-40B4-BE49-F238E27FC236}">
                <a16:creationId xmlns:a16="http://schemas.microsoft.com/office/drawing/2014/main" id="{05B9E390-CB37-5C7D-EF04-A932CFF04B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257DE6-FF63-A0F4-DF20-57AAD1B7D8E9}"/>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71430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6E9A-AFD7-6436-70B6-F883E06A8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FEF4E6C-686E-4791-4532-23274DFE0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BAB39-4BBE-726A-7247-797FBCD383AF}"/>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5" name="Footer Placeholder 4">
            <a:extLst>
              <a:ext uri="{FF2B5EF4-FFF2-40B4-BE49-F238E27FC236}">
                <a16:creationId xmlns:a16="http://schemas.microsoft.com/office/drawing/2014/main" id="{33156B66-B789-797A-0D13-763E27185D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B597E9-7AB1-D98F-694A-08B71BB7B238}"/>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54868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F8BA-1DC8-B2B8-01A9-2F79D87406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F17D1C7-9FEE-D06D-A3D1-7FDF8D6BAC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8312CA4-3E8E-9CB6-EBAE-9693F811A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0B13555-13EB-816D-20C7-355A6215A508}"/>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6" name="Footer Placeholder 5">
            <a:extLst>
              <a:ext uri="{FF2B5EF4-FFF2-40B4-BE49-F238E27FC236}">
                <a16:creationId xmlns:a16="http://schemas.microsoft.com/office/drawing/2014/main" id="{19AA373C-35A3-2171-60A6-0873077765F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3BBA07-B38F-4140-D5C0-4722D21973E4}"/>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212438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0461-9381-6505-4F47-81BE2DED0EE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2E7F311-7561-9692-E5EF-6F1419D57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4CA7B-692C-CB5E-B8F3-93361A68DB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FBFC451-B576-37B9-6635-16B77A81F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D934CB-3581-5EFC-B868-F25F6F79B6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8A527EF-108A-9FB2-B2DB-C55BCBE8078A}"/>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8" name="Footer Placeholder 7">
            <a:extLst>
              <a:ext uri="{FF2B5EF4-FFF2-40B4-BE49-F238E27FC236}">
                <a16:creationId xmlns:a16="http://schemas.microsoft.com/office/drawing/2014/main" id="{8508D565-84BE-9DC0-0859-11D4C8179C3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FB256C7-3BF9-2BB3-5CB0-715C86E0E4C1}"/>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38787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4B89-22D1-DC6D-3883-D0A9EBBF6E5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63B58D5-FDD9-FCDF-3D17-D1EEE93C1AF8}"/>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4" name="Footer Placeholder 3">
            <a:extLst>
              <a:ext uri="{FF2B5EF4-FFF2-40B4-BE49-F238E27FC236}">
                <a16:creationId xmlns:a16="http://schemas.microsoft.com/office/drawing/2014/main" id="{28A2514A-CA1D-A7A4-341D-A0ECD51737A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5B3FED3-3D84-5889-4181-B031B647A506}"/>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6157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F6ACD-D4E8-31BC-6E6F-16B6FB2AB23B}"/>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3" name="Footer Placeholder 2">
            <a:extLst>
              <a:ext uri="{FF2B5EF4-FFF2-40B4-BE49-F238E27FC236}">
                <a16:creationId xmlns:a16="http://schemas.microsoft.com/office/drawing/2014/main" id="{C97BC59D-2E7A-98B4-3319-8C46FD40657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E3463F-9E06-957F-EF6A-F14823E12144}"/>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295534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B9E5-56A4-45F3-5F09-D32E7E8BA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DE42AC-EF5F-E4B2-91D1-9A1FCB330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B123691-B708-9F77-3E9E-5A6E9EC94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08181-27A4-4B6B-6428-3B70E78EC63A}"/>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6" name="Footer Placeholder 5">
            <a:extLst>
              <a:ext uri="{FF2B5EF4-FFF2-40B4-BE49-F238E27FC236}">
                <a16:creationId xmlns:a16="http://schemas.microsoft.com/office/drawing/2014/main" id="{479CE4C2-C2C3-3D94-F027-45E40924A3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1A9C6FD-271E-E447-017F-6A82DE41344A}"/>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123182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AE80-2588-5745-19C7-742BF16A9A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DD79886-0151-7055-CF95-6E540798F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9BC448C-FE4D-FD20-7FFF-393A84B6D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F699A-48AF-A4CA-6DB4-8BE6E294F9FB}"/>
              </a:ext>
            </a:extLst>
          </p:cNvPr>
          <p:cNvSpPr>
            <a:spLocks noGrp="1"/>
          </p:cNvSpPr>
          <p:nvPr>
            <p:ph type="dt" sz="half" idx="10"/>
          </p:nvPr>
        </p:nvSpPr>
        <p:spPr/>
        <p:txBody>
          <a:bodyPr/>
          <a:lstStyle/>
          <a:p>
            <a:fld id="{C32577E0-3D44-40A4-B91D-9D5D6B87C3CA}" type="datetimeFigureOut">
              <a:rPr lang="en-AU" smtClean="0"/>
              <a:t>15/02/2023</a:t>
            </a:fld>
            <a:endParaRPr lang="en-AU"/>
          </a:p>
        </p:txBody>
      </p:sp>
      <p:sp>
        <p:nvSpPr>
          <p:cNvPr id="6" name="Footer Placeholder 5">
            <a:extLst>
              <a:ext uri="{FF2B5EF4-FFF2-40B4-BE49-F238E27FC236}">
                <a16:creationId xmlns:a16="http://schemas.microsoft.com/office/drawing/2014/main" id="{1281DD82-A670-5859-4F03-2E55B9C17C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1CE346-D165-215C-1835-DABFCDA643E4}"/>
              </a:ext>
            </a:extLst>
          </p:cNvPr>
          <p:cNvSpPr>
            <a:spLocks noGrp="1"/>
          </p:cNvSpPr>
          <p:nvPr>
            <p:ph type="sldNum" sz="quarter" idx="12"/>
          </p:nvPr>
        </p:nvSpPr>
        <p:spPr/>
        <p:txBody>
          <a:bodyPr/>
          <a:lstStyle/>
          <a:p>
            <a:fld id="{24045353-A642-438D-BC9F-CCA092D4FC7E}" type="slidenum">
              <a:rPr lang="en-AU" smtClean="0"/>
              <a:t>‹#›</a:t>
            </a:fld>
            <a:endParaRPr lang="en-AU"/>
          </a:p>
        </p:txBody>
      </p:sp>
    </p:spTree>
    <p:extLst>
      <p:ext uri="{BB962C8B-B14F-4D97-AF65-F5344CB8AC3E}">
        <p14:creationId xmlns:p14="http://schemas.microsoft.com/office/powerpoint/2010/main" val="8293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69127-53E9-F919-D484-99EB22970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FAC2276-18B3-7CAE-15F0-A34A370BE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EC8E67-841D-C0CD-F815-4EB20DE8F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577E0-3D44-40A4-B91D-9D5D6B87C3CA}" type="datetimeFigureOut">
              <a:rPr lang="en-AU" smtClean="0"/>
              <a:t>15/02/2023</a:t>
            </a:fld>
            <a:endParaRPr lang="en-AU"/>
          </a:p>
        </p:txBody>
      </p:sp>
      <p:sp>
        <p:nvSpPr>
          <p:cNvPr id="5" name="Footer Placeholder 4">
            <a:extLst>
              <a:ext uri="{FF2B5EF4-FFF2-40B4-BE49-F238E27FC236}">
                <a16:creationId xmlns:a16="http://schemas.microsoft.com/office/drawing/2014/main" id="{0FEDCDB0-8FB5-5629-88AE-8F8E8AEDC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7D86D8-4573-8D19-10D0-EFFF7A833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45353-A642-438D-BC9F-CCA092D4FC7E}" type="slidenum">
              <a:rPr lang="en-AU" smtClean="0"/>
              <a:t>‹#›</a:t>
            </a:fld>
            <a:endParaRPr lang="en-AU"/>
          </a:p>
        </p:txBody>
      </p:sp>
    </p:spTree>
    <p:extLst>
      <p:ext uri="{BB962C8B-B14F-4D97-AF65-F5344CB8AC3E}">
        <p14:creationId xmlns:p14="http://schemas.microsoft.com/office/powerpoint/2010/main" val="57957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9.jpg@01D86454.580B36B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x.doi.org/10.1016%2Fj.ajic.2020.08.017" TargetMode="External"/><Relationship Id="rId2" Type="http://schemas.openxmlformats.org/officeDocument/2006/relationships/hyperlink" Target="https://www.ncbi.nlm.nih.gov/pmc/articles/PMC7428741/" TargetMode="External"/><Relationship Id="rId1" Type="http://schemas.openxmlformats.org/officeDocument/2006/relationships/slideLayout" Target="../slideLayouts/slideLayout2.xml"/><Relationship Id="rId5" Type="http://schemas.openxmlformats.org/officeDocument/2006/relationships/hyperlink" Target="https://cdn.who.int/media/docs/default-source/integrated-health-services-(ihs)/infection-prevention-and-control/hand-hygiene/tools/glove-use-information-leaflet.pdf?sfvrsn=13670aa_10&amp;download=true" TargetMode="External"/><Relationship Id="rId4" Type="http://schemas.openxmlformats.org/officeDocument/2006/relationships/hyperlink" Target="https://doi.org/10.1016/j.ajic.2020.08.021"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701B8C88-85C1-4E22-8F01-8AF90C585FD3-L0-001"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image006.png@01D741BF.07FC40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8.png@01D740EF.FDE650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DB34BA-12B7-2D33-B480-9D4692842932}"/>
              </a:ext>
            </a:extLst>
          </p:cNvPr>
          <p:cNvSpPr>
            <a:spLocks noGrp="1"/>
          </p:cNvSpPr>
          <p:nvPr>
            <p:ph type="ctrTitle"/>
          </p:nvPr>
        </p:nvSpPr>
        <p:spPr>
          <a:xfrm>
            <a:off x="638881" y="390525"/>
            <a:ext cx="10909640" cy="1510301"/>
          </a:xfrm>
        </p:spPr>
        <p:txBody>
          <a:bodyPr anchor="ctr">
            <a:normAutofit/>
          </a:bodyPr>
          <a:lstStyle/>
          <a:p>
            <a:r>
              <a:rPr lang="en-AU" sz="6100">
                <a:solidFill>
                  <a:srgbClr val="FFFFFF"/>
                </a:solidFill>
              </a:rPr>
              <a:t>The Importance of Hand Hygiene</a:t>
            </a:r>
          </a:p>
        </p:txBody>
      </p:sp>
      <p:sp>
        <p:nvSpPr>
          <p:cNvPr id="3" name="Subtitle 2">
            <a:extLst>
              <a:ext uri="{FF2B5EF4-FFF2-40B4-BE49-F238E27FC236}">
                <a16:creationId xmlns:a16="http://schemas.microsoft.com/office/drawing/2014/main" id="{326BD2FA-B2A9-8B72-732C-B019FAC3BC05}"/>
              </a:ext>
            </a:extLst>
          </p:cNvPr>
          <p:cNvSpPr>
            <a:spLocks noGrp="1"/>
          </p:cNvSpPr>
          <p:nvPr>
            <p:ph type="subTitle" idx="1"/>
          </p:nvPr>
        </p:nvSpPr>
        <p:spPr>
          <a:xfrm>
            <a:off x="2895601" y="1900826"/>
            <a:ext cx="6396204" cy="662542"/>
          </a:xfrm>
        </p:spPr>
        <p:txBody>
          <a:bodyPr anchor="ctr">
            <a:normAutofit fontScale="92500" lnSpcReduction="20000"/>
          </a:bodyPr>
          <a:lstStyle/>
          <a:p>
            <a:r>
              <a:rPr lang="en-AU" sz="2000" dirty="0">
                <a:solidFill>
                  <a:srgbClr val="FFFFFF"/>
                </a:solidFill>
              </a:rPr>
              <a:t>Kate Manserra – Clinical Nurse Educator </a:t>
            </a:r>
          </a:p>
          <a:p>
            <a:r>
              <a:rPr lang="en-AU" sz="2000" dirty="0">
                <a:solidFill>
                  <a:srgbClr val="FFFFFF"/>
                </a:solidFill>
              </a:rPr>
              <a:t>Infection Prevention &amp; Control - Mersey Community Hospital</a:t>
            </a:r>
          </a:p>
        </p:txBody>
      </p:sp>
      <p:sp>
        <p:nvSpPr>
          <p:cNvPr id="30"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S Community-Other">
            <a:extLst>
              <a:ext uri="{FF2B5EF4-FFF2-40B4-BE49-F238E27FC236}">
                <a16:creationId xmlns:a16="http://schemas.microsoft.com/office/drawing/2014/main" id="{F8B92620-1B0A-5010-0A3B-1425BBEDAA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220" y="3067050"/>
            <a:ext cx="9294512" cy="301953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C86D53-32C6-CCCD-F543-979DAECEF7C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ACIPC online conference 2021</a:t>
            </a:r>
          </a:p>
        </p:txBody>
      </p:sp>
      <p:pic>
        <p:nvPicPr>
          <p:cNvPr id="5" name="Content Placeholder 4">
            <a:extLst>
              <a:ext uri="{FF2B5EF4-FFF2-40B4-BE49-F238E27FC236}">
                <a16:creationId xmlns:a16="http://schemas.microsoft.com/office/drawing/2014/main" id="{5885E1CE-791B-DDC5-BFB0-DB99EA8B3347}"/>
              </a:ext>
            </a:extLst>
          </p:cNvPr>
          <p:cNvPicPr>
            <a:picLocks noGrp="1" noChangeAspect="1"/>
          </p:cNvPicPr>
          <p:nvPr>
            <p:ph idx="1"/>
          </p:nvPr>
        </p:nvPicPr>
        <p:blipFill>
          <a:blip r:embed="rId2"/>
          <a:stretch>
            <a:fillRect/>
          </a:stretch>
        </p:blipFill>
        <p:spPr>
          <a:xfrm>
            <a:off x="6012429" y="467208"/>
            <a:ext cx="4205745" cy="5923584"/>
          </a:xfrm>
          <a:prstGeom prst="rect">
            <a:avLst/>
          </a:prstGeom>
        </p:spPr>
      </p:pic>
    </p:spTree>
    <p:extLst>
      <p:ext uri="{BB962C8B-B14F-4D97-AF65-F5344CB8AC3E}">
        <p14:creationId xmlns:p14="http://schemas.microsoft.com/office/powerpoint/2010/main" val="114982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959F8EA8-6BCF-4FFF-B33D-316F8DBED3FB" descr="IMG_9050.jpg">
            <a:extLst>
              <a:ext uri="{FF2B5EF4-FFF2-40B4-BE49-F238E27FC236}">
                <a16:creationId xmlns:a16="http://schemas.microsoft.com/office/drawing/2014/main" id="{27D56D12-B21F-CB49-A400-1A0A2B960B2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605" b="113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74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249D-68F5-C014-10AB-9BFF9471FA34}"/>
              </a:ext>
            </a:extLst>
          </p:cNvPr>
          <p:cNvSpPr>
            <a:spLocks noGrp="1"/>
          </p:cNvSpPr>
          <p:nvPr>
            <p:ph type="title"/>
          </p:nvPr>
        </p:nvSpPr>
        <p:spPr/>
        <p:txBody>
          <a:bodyPr/>
          <a:lstStyle/>
          <a:p>
            <a:r>
              <a:rPr lang="en-AU" dirty="0"/>
              <a:t>2022 - Staff hand hygiene</a:t>
            </a:r>
          </a:p>
        </p:txBody>
      </p:sp>
      <p:sp>
        <p:nvSpPr>
          <p:cNvPr id="3" name="Content Placeholder 2">
            <a:extLst>
              <a:ext uri="{FF2B5EF4-FFF2-40B4-BE49-F238E27FC236}">
                <a16:creationId xmlns:a16="http://schemas.microsoft.com/office/drawing/2014/main" id="{263FC67C-C58C-826B-D118-4655D73C9EAB}"/>
              </a:ext>
            </a:extLst>
          </p:cNvPr>
          <p:cNvSpPr>
            <a:spLocks noGrp="1"/>
          </p:cNvSpPr>
          <p:nvPr>
            <p:ph idx="1"/>
          </p:nvPr>
        </p:nvSpPr>
        <p:spPr/>
        <p:txBody>
          <a:bodyPr>
            <a:normAutofit fontScale="62500" lnSpcReduction="20000"/>
          </a:bodyPr>
          <a:lstStyle/>
          <a:p>
            <a:pPr>
              <a:lnSpc>
                <a:spcPct val="107000"/>
              </a:lnSpc>
              <a:spcAft>
                <a:spcPts val="800"/>
              </a:spcAft>
            </a:pPr>
            <a:r>
              <a:rPr lang="en-AU" sz="2800" b="1" dirty="0">
                <a:effectLst/>
                <a:latin typeface="Gill Sans MT" panose="020B0502020104020203" pitchFamily="34" charset="0"/>
                <a:ea typeface="Calibri" panose="020F0502020204030204" pitchFamily="34" charset="0"/>
                <a:cs typeface="Times New Roman" panose="02020603050405020304" pitchFamily="18" charset="0"/>
              </a:rPr>
              <a:t>Baseline auditing </a:t>
            </a:r>
            <a:r>
              <a:rPr lang="en-AU" sz="2800" b="1">
                <a:effectLst/>
                <a:latin typeface="Gill Sans MT" panose="020B0502020104020203" pitchFamily="34" charset="0"/>
                <a:ea typeface="Calibri" panose="020F0502020204030204" pitchFamily="34" charset="0"/>
                <a:cs typeface="Times New Roman" panose="02020603050405020304" pitchFamily="18" charset="0"/>
              </a:rPr>
              <a:t>(Quantitative </a:t>
            </a:r>
            <a:r>
              <a:rPr lang="en-AU" sz="2800" b="1" dirty="0">
                <a:effectLst/>
                <a:latin typeface="Gill Sans MT" panose="020B0502020104020203" pitchFamily="34" charset="0"/>
                <a:ea typeface="Calibri" panose="020F0502020204030204" pitchFamily="34" charset="0"/>
                <a:cs typeface="Times New Roman" panose="02020603050405020304" pitchFamily="18" charset="0"/>
              </a:rPr>
              <a:t>data)</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During National Hand Hygiene Audit Periods 1, 2 &amp; 3 in 2021 (a 12-month period From April 2021 to March 2022), at Mersey Community Hospital, 1492 HH moments were collected and the data showed:</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81% overall compliance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4.2% of HH moments missed when gloves taken OFF</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24.2% of HH moments missed when gloves put 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23.4% of HH moments missed when gloves were used in any way (including continued use).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This was concerning that when gloves were used, the compliance rate was less than the safe minimum benchmark (80%) and less than the overall compliance rate, suggesting that gloves were being used by some as a substitute for performing hand hygiene, as the international literature suggests.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27969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1B49F1-D3B4-E29F-B7C4-6C10022F47C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World Hand Hygiene Day 2022</a:t>
            </a:r>
          </a:p>
        </p:txBody>
      </p:sp>
      <p:pic>
        <p:nvPicPr>
          <p:cNvPr id="4" name="Content Placeholder 3">
            <a:extLst>
              <a:ext uri="{FF2B5EF4-FFF2-40B4-BE49-F238E27FC236}">
                <a16:creationId xmlns:a16="http://schemas.microsoft.com/office/drawing/2014/main" id="{60F3F38C-2FDA-B484-D770-A5F74057A33F}"/>
              </a:ext>
            </a:extLst>
          </p:cNvPr>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l="6914" r="16221"/>
          <a:stretch>
            <a:fillRect/>
          </a:stretch>
        </p:blipFill>
        <p:spPr bwMode="auto">
          <a:xfrm>
            <a:off x="5079861" y="467208"/>
            <a:ext cx="6070882" cy="5923584"/>
          </a:xfrm>
          <a:prstGeom prst="rect">
            <a:avLst/>
          </a:prstGeom>
          <a:noFill/>
        </p:spPr>
      </p:pic>
    </p:spTree>
    <p:extLst>
      <p:ext uri="{BB962C8B-B14F-4D97-AF65-F5344CB8AC3E}">
        <p14:creationId xmlns:p14="http://schemas.microsoft.com/office/powerpoint/2010/main" val="224362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E9F655-D24F-2477-D7E5-08E49273D648}"/>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CA4E2DA-9F5C-8447-4E83-792056CB5DD9}"/>
              </a:ext>
            </a:extLst>
          </p:cNvPr>
          <p:cNvSpPr>
            <a:spLocks noGrp="1"/>
          </p:cNvSpPr>
          <p:nvPr>
            <p:ph type="title"/>
          </p:nvPr>
        </p:nvSpPr>
        <p:spPr>
          <a:xfrm>
            <a:off x="838200" y="365125"/>
            <a:ext cx="10515600" cy="1325563"/>
          </a:xfrm>
        </p:spPr>
        <p:txBody>
          <a:bodyPr>
            <a:normAutofit/>
          </a:bodyPr>
          <a:lstStyle/>
          <a:p>
            <a:r>
              <a:rPr lang="en-AU">
                <a:solidFill>
                  <a:srgbClr val="FFFFFF"/>
                </a:solidFill>
              </a:rPr>
              <a:t>Qualitative research questions included</a:t>
            </a:r>
          </a:p>
        </p:txBody>
      </p:sp>
      <p:graphicFrame>
        <p:nvGraphicFramePr>
          <p:cNvPr id="5" name="Content Placeholder 2">
            <a:extLst>
              <a:ext uri="{FF2B5EF4-FFF2-40B4-BE49-F238E27FC236}">
                <a16:creationId xmlns:a16="http://schemas.microsoft.com/office/drawing/2014/main" id="{5ED33897-F007-B6AD-0048-9CF2327F433F}"/>
              </a:ext>
            </a:extLst>
          </p:cNvPr>
          <p:cNvGraphicFramePr>
            <a:graphicFrameLocks noGrp="1"/>
          </p:cNvGraphicFramePr>
          <p:nvPr>
            <p:ph idx="1"/>
            <p:extLst>
              <p:ext uri="{D42A27DB-BD31-4B8C-83A1-F6EECF244321}">
                <p14:modId xmlns:p14="http://schemas.microsoft.com/office/powerpoint/2010/main" val="1797189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55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B64E152-95C5-87C7-6E40-5FF8EAA184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468630"/>
            <a:ext cx="11277600" cy="59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ED823-D647-0B26-4ABF-C23E1CC59D3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effectLst/>
                <a:latin typeface="+mj-lt"/>
                <a:ea typeface="+mj-ea"/>
                <a:cs typeface="+mj-cs"/>
              </a:rPr>
              <a:t>Opportunistic individual feedback during auditing</a:t>
            </a:r>
            <a:br>
              <a:rPr lang="en-US" kern="1200">
                <a:solidFill>
                  <a:srgbClr val="FFFFFF"/>
                </a:solidFill>
                <a:effectLst/>
                <a:latin typeface="+mj-lt"/>
                <a:ea typeface="+mj-ea"/>
                <a:cs typeface="+mj-cs"/>
              </a:rPr>
            </a:br>
            <a:endParaRPr lang="en-US" kern="1200">
              <a:solidFill>
                <a:srgbClr val="FFFFFF"/>
              </a:solidFill>
              <a:latin typeface="+mj-lt"/>
              <a:ea typeface="+mj-ea"/>
              <a:cs typeface="+mj-cs"/>
            </a:endParaRPr>
          </a:p>
        </p:txBody>
      </p:sp>
      <p:pic>
        <p:nvPicPr>
          <p:cNvPr id="4" name="Picture 22" descr="Nurses Meeting Stock Illustrations – 92 Nurses Meeting Stock Illustrations,  Vectors &amp; Clipart - Dreamstime">
            <a:extLst>
              <a:ext uri="{FF2B5EF4-FFF2-40B4-BE49-F238E27FC236}">
                <a16:creationId xmlns:a16="http://schemas.microsoft.com/office/drawing/2014/main" id="{10188878-7C4F-1044-3362-EFEE4C5468C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301"/>
          <a:stretch/>
        </p:blipFill>
        <p:spPr bwMode="auto">
          <a:xfrm>
            <a:off x="5481290" y="492573"/>
            <a:ext cx="5898608"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7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EF5F-39D7-DC89-03CC-0D21E90CD993}"/>
              </a:ext>
            </a:extLst>
          </p:cNvPr>
          <p:cNvSpPr>
            <a:spLocks noGrp="1"/>
          </p:cNvSpPr>
          <p:nvPr>
            <p:ph type="title"/>
          </p:nvPr>
        </p:nvSpPr>
        <p:spPr>
          <a:xfrm>
            <a:off x="838200" y="301625"/>
            <a:ext cx="10515600" cy="1325563"/>
          </a:xfrm>
        </p:spPr>
        <p:txBody>
          <a:bodyPr>
            <a:normAutofit/>
          </a:bodyPr>
          <a:lstStyle/>
          <a:p>
            <a:r>
              <a:rPr lang="en-AU" sz="4400" b="1" dirty="0">
                <a:effectLst/>
                <a:latin typeface="Gill Sans MT" panose="020B0502020104020203" pitchFamily="34" charset="0"/>
                <a:ea typeface="Calibri" panose="020F0502020204030204" pitchFamily="34" charset="0"/>
                <a:cs typeface="Times New Roman" panose="02020603050405020304" pitchFamily="18" charset="0"/>
              </a:rPr>
              <a:t>Audit results since campaign</a:t>
            </a:r>
            <a:endParaRPr lang="en-AU" dirty="0"/>
          </a:p>
        </p:txBody>
      </p:sp>
      <p:sp>
        <p:nvSpPr>
          <p:cNvPr id="3" name="Content Placeholder 2">
            <a:extLst>
              <a:ext uri="{FF2B5EF4-FFF2-40B4-BE49-F238E27FC236}">
                <a16:creationId xmlns:a16="http://schemas.microsoft.com/office/drawing/2014/main" id="{A442C42B-EB04-E102-2BA0-7C5C1F03594A}"/>
              </a:ext>
            </a:extLst>
          </p:cNvPr>
          <p:cNvSpPr>
            <a:spLocks noGrp="1"/>
          </p:cNvSpPr>
          <p:nvPr>
            <p:ph idx="1"/>
          </p:nvPr>
        </p:nvSpPr>
        <p:spPr/>
        <p:txBody>
          <a:bodyPr>
            <a:normAutofit fontScale="85000" lnSpcReduction="20000"/>
          </a:bodyPr>
          <a:lstStyle/>
          <a:p>
            <a:pPr>
              <a:lnSpc>
                <a:spcPct val="107000"/>
              </a:lnSpc>
              <a:spcAft>
                <a:spcPts val="800"/>
              </a:spcAft>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From April 2022 to February 2023, at Mersey Community Hospital, 1461 HH moments were collected and the data showed:</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82% overall compliance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6.2% of HH moments missed when gloves taken OFF</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14.3% of HH moments missed when gloves put 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2800" dirty="0">
                <a:effectLst/>
                <a:latin typeface="Gill Sans MT" panose="020B0502020104020203" pitchFamily="34" charset="0"/>
                <a:ea typeface="Calibri" panose="020F0502020204030204" pitchFamily="34" charset="0"/>
                <a:cs typeface="Times New Roman" panose="02020603050405020304" pitchFamily="18" charset="0"/>
              </a:rPr>
              <a:t>16.6% of HH moments missed when gloves were used in any way (including continued use).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2800" b="1" dirty="0">
                <a:effectLst/>
                <a:latin typeface="Gill Sans MT" panose="020B0502020104020203" pitchFamily="34" charset="0"/>
                <a:ea typeface="Calibri" panose="020F0502020204030204" pitchFamily="34" charset="0"/>
                <a:cs typeface="Times New Roman" panose="02020603050405020304" pitchFamily="18" charset="0"/>
              </a:rPr>
              <a:t>There has been a significant improvement (8 - 10% improvement in HH during glove use, however overall compliance has only marginally improved by 1%).</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91115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6"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46FBDD-1ACA-D082-521D-081AAD254E55}"/>
              </a:ext>
            </a:extLst>
          </p:cNvPr>
          <p:cNvSpPr>
            <a:spLocks noGrp="1"/>
          </p:cNvSpPr>
          <p:nvPr>
            <p:ph idx="1"/>
          </p:nvPr>
        </p:nvSpPr>
        <p:spPr>
          <a:xfrm>
            <a:off x="1093093" y="2213530"/>
            <a:ext cx="4562272" cy="3711571"/>
          </a:xfrm>
        </p:spPr>
        <p:txBody>
          <a:bodyPr>
            <a:normAutofit/>
          </a:bodyPr>
          <a:lstStyle/>
          <a:p>
            <a:pPr marL="0" indent="0">
              <a:buNone/>
            </a:pPr>
            <a:r>
              <a:rPr lang="en-AU" sz="44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Glove use will continue to be monitored closely and feedback provided. </a:t>
            </a:r>
            <a:endParaRPr lang="en-AU" sz="4400" dirty="0">
              <a:solidFill>
                <a:schemeClr val="bg1"/>
              </a:solidFill>
            </a:endParaRPr>
          </a:p>
        </p:txBody>
      </p:sp>
      <p:sp>
        <p:nvSpPr>
          <p:cNvPr id="47"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06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C151A-2B81-0011-9E6F-203D5FF3C8C3}"/>
              </a:ext>
            </a:extLst>
          </p:cNvPr>
          <p:cNvSpPr>
            <a:spLocks noGrp="1"/>
          </p:cNvSpPr>
          <p:nvPr>
            <p:ph type="title"/>
          </p:nvPr>
        </p:nvSpPr>
        <p:spPr>
          <a:xfrm>
            <a:off x="762001" y="803325"/>
            <a:ext cx="5314536" cy="1325563"/>
          </a:xfrm>
        </p:spPr>
        <p:txBody>
          <a:bodyPr vert="horz" lIns="91440" tIns="45720" rIns="91440" bIns="45720" rtlCol="0">
            <a:normAutofit/>
          </a:bodyPr>
          <a:lstStyle/>
          <a:p>
            <a:r>
              <a:rPr lang="en-US" dirty="0"/>
              <a:t>ACIPC Conference 2022, Sydney</a:t>
            </a:r>
          </a:p>
        </p:txBody>
      </p:sp>
      <p:sp>
        <p:nvSpPr>
          <p:cNvPr id="1038" name="Freeform: Shape 10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5639523-CA30-3C5F-D922-DCDCFE7D5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0" r="3" b="21595"/>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695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FDC30-9656-7AC2-6A1D-5253161D805B}"/>
              </a:ext>
            </a:extLst>
          </p:cNvPr>
          <p:cNvSpPr>
            <a:spLocks noGrp="1"/>
          </p:cNvSpPr>
          <p:nvPr>
            <p:ph type="title"/>
          </p:nvPr>
        </p:nvSpPr>
        <p:spPr>
          <a:xfrm>
            <a:off x="594360" y="1209086"/>
            <a:ext cx="3876848" cy="4064925"/>
          </a:xfrm>
        </p:spPr>
        <p:txBody>
          <a:bodyPr anchor="ctr">
            <a:normAutofit/>
          </a:bodyPr>
          <a:lstStyle/>
          <a:p>
            <a:r>
              <a:rPr lang="en-AU" sz="5000"/>
              <a:t>Overview &amp; Objectives</a:t>
            </a:r>
          </a:p>
        </p:txBody>
      </p:sp>
      <p:grpSp>
        <p:nvGrpSpPr>
          <p:cNvPr id="49" name="Group 20">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22"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Content Placeholder 2">
            <a:extLst>
              <a:ext uri="{FF2B5EF4-FFF2-40B4-BE49-F238E27FC236}">
                <a16:creationId xmlns:a16="http://schemas.microsoft.com/office/drawing/2014/main" id="{4DF96827-1BB4-DA76-F6EE-1F7584DDC2AD}"/>
              </a:ext>
            </a:extLst>
          </p:cNvPr>
          <p:cNvGraphicFramePr>
            <a:graphicFrameLocks noGrp="1"/>
          </p:cNvGraphicFramePr>
          <p:nvPr>
            <p:ph idx="1"/>
            <p:extLst>
              <p:ext uri="{D42A27DB-BD31-4B8C-83A1-F6EECF244321}">
                <p14:modId xmlns:p14="http://schemas.microsoft.com/office/powerpoint/2010/main" val="4075087239"/>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91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5B7F849-2657-25DA-F8E7-F9200704A4B2}"/>
              </a:ext>
            </a:extLst>
          </p:cNvPr>
          <p:cNvPicPr>
            <a:picLocks noChangeAspect="1"/>
          </p:cNvPicPr>
          <p:nvPr/>
        </p:nvPicPr>
        <p:blipFill rotWithShape="1">
          <a:blip r:embed="rId2">
            <a:alphaModFix amt="35000"/>
          </a:blip>
          <a:srcRect t="9916" b="10578"/>
          <a:stretch/>
        </p:blipFill>
        <p:spPr>
          <a:xfrm>
            <a:off x="20" y="10"/>
            <a:ext cx="12191980" cy="6857990"/>
          </a:xfrm>
          <a:prstGeom prst="rect">
            <a:avLst/>
          </a:prstGeom>
        </p:spPr>
      </p:pic>
      <p:sp>
        <p:nvSpPr>
          <p:cNvPr id="2" name="Title 1">
            <a:extLst>
              <a:ext uri="{FF2B5EF4-FFF2-40B4-BE49-F238E27FC236}">
                <a16:creationId xmlns:a16="http://schemas.microsoft.com/office/drawing/2014/main" id="{846099CF-5E5F-8C18-681B-4AF077FDF353}"/>
              </a:ext>
            </a:extLst>
          </p:cNvPr>
          <p:cNvSpPr>
            <a:spLocks noGrp="1"/>
          </p:cNvSpPr>
          <p:nvPr>
            <p:ph type="title"/>
          </p:nvPr>
        </p:nvSpPr>
        <p:spPr>
          <a:xfrm>
            <a:off x="838200" y="365125"/>
            <a:ext cx="10515600" cy="1325563"/>
          </a:xfrm>
        </p:spPr>
        <p:txBody>
          <a:bodyPr>
            <a:normAutofit/>
          </a:bodyPr>
          <a:lstStyle/>
          <a:p>
            <a:r>
              <a:rPr lang="en-AU">
                <a:solidFill>
                  <a:srgbClr val="FFFFFF"/>
                </a:solidFill>
              </a:rPr>
              <a:t>Acknowledgements</a:t>
            </a:r>
          </a:p>
        </p:txBody>
      </p:sp>
      <p:graphicFrame>
        <p:nvGraphicFramePr>
          <p:cNvPr id="18" name="Content Placeholder 2">
            <a:extLst>
              <a:ext uri="{FF2B5EF4-FFF2-40B4-BE49-F238E27FC236}">
                <a16:creationId xmlns:a16="http://schemas.microsoft.com/office/drawing/2014/main" id="{72A3D163-D967-ED13-2ADD-B39DB77C518B}"/>
              </a:ext>
            </a:extLst>
          </p:cNvPr>
          <p:cNvGraphicFramePr>
            <a:graphicFrameLocks noGrp="1"/>
          </p:cNvGraphicFramePr>
          <p:nvPr>
            <p:ph idx="1"/>
            <p:extLst>
              <p:ext uri="{D42A27DB-BD31-4B8C-83A1-F6EECF244321}">
                <p14:modId xmlns:p14="http://schemas.microsoft.com/office/powerpoint/2010/main" val="29067840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28828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F063-0235-68CA-980A-D0FA7BF3EB54}"/>
              </a:ext>
            </a:extLst>
          </p:cNvPr>
          <p:cNvSpPr>
            <a:spLocks noGrp="1"/>
          </p:cNvSpPr>
          <p:nvPr>
            <p:ph type="title"/>
          </p:nvPr>
        </p:nvSpPr>
        <p:spPr>
          <a:xfrm>
            <a:off x="1653363" y="365760"/>
            <a:ext cx="9367203" cy="1188720"/>
          </a:xfrm>
        </p:spPr>
        <p:txBody>
          <a:bodyPr>
            <a:normAutofit/>
          </a:bodyPr>
          <a:lstStyle/>
          <a:p>
            <a:r>
              <a:rPr lang="en-AU"/>
              <a:t>References</a:t>
            </a:r>
            <a:endParaRPr lang="en-AU" dirty="0"/>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F0C5687-ECDD-BE82-BD8A-03D765C1FF97}"/>
              </a:ext>
            </a:extLst>
          </p:cNvPr>
          <p:cNvSpPr>
            <a:spLocks noGrp="1"/>
          </p:cNvSpPr>
          <p:nvPr>
            <p:ph idx="1"/>
          </p:nvPr>
        </p:nvSpPr>
        <p:spPr>
          <a:xfrm>
            <a:off x="1653363" y="2176272"/>
            <a:ext cx="9367204" cy="4041648"/>
          </a:xfrm>
        </p:spPr>
        <p:txBody>
          <a:bodyPr anchor="t">
            <a:normAutofit fontScale="55000" lnSpcReduction="20000"/>
          </a:bodyPr>
          <a:lstStyle/>
          <a:p>
            <a:pPr indent="0" fontAlgn="t">
              <a:spcAft>
                <a:spcPts val="800"/>
              </a:spcAft>
              <a:buNone/>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Birnbach, D.,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Nevo</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I., Barnes, S., Fitzpatrick, M., Rosen, L. F., Everett-Thomas, R et al (2012). Do hospital visitors wash their hands? Assessing the use of alcohol-based hand sanitizer in a hospital lobby.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Am J Infect Control, 40</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:340-3.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t">
              <a:spcAft>
                <a:spcPts val="800"/>
              </a:spcAft>
              <a:buNone/>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Birnbach, D.J., Rosen, L.F., Fitzpatrick, M.,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Arheart</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K.L., Munoz-Price, L.S. (2015) An evaluation of hand hygiene in an intensive care unit: are visitors a potential vector for pathogens?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J Infect Public Health. 8</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:570–574.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El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Marijiya</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Villareal, S., Khan, S., Oduwole, M.,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Sutanto</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E.,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Vleck</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K., Katz, M. and Greenough, W.B. (2019) Can educational speech intervention improve visitors’ hand hygiene compliance?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Journal of Hospital Infection, 104</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4. </a:t>
            </a:r>
            <a:r>
              <a:rPr lang="en-AU" sz="1800" dirty="0">
                <a:effectLst/>
                <a:latin typeface="Gill Sans MT" panose="020B0502020104020203" pitchFamily="34" charset="0"/>
                <a:ea typeface="Times New Roman" panose="02020603050405020304" pitchFamily="18" charset="0"/>
                <a:cs typeface="Times New Roman" panose="02020603050405020304" pitchFamily="18" charset="0"/>
              </a:rPr>
              <a:t>DOI: 10.1016/j.jhin.2019.12.002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t">
              <a:spcAft>
                <a:spcPts val="800"/>
              </a:spcAft>
              <a:buNone/>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Knighton, S.C.,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Zabarsky</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T. F. &amp;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Donskey</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C.J. (2020). </a:t>
            </a:r>
            <a:r>
              <a:rPr lang="en-AU" sz="1800" kern="1800" dirty="0">
                <a:effectLst/>
                <a:latin typeface="Gill Sans MT" panose="020B0502020104020203" pitchFamily="34" charset="0"/>
                <a:ea typeface="Times New Roman" panose="02020603050405020304" pitchFamily="18" charset="0"/>
                <a:cs typeface="Times New Roman" panose="02020603050405020304" pitchFamily="18" charset="0"/>
              </a:rPr>
              <a:t>Four moments for healthcare facility visitor hand hygiene. </a:t>
            </a:r>
            <a:r>
              <a:rPr lang="en-AU" sz="1800" u="sng" dirty="0">
                <a:effectLst/>
                <a:latin typeface="Gill Sans MT" panose="020B0502020104020203"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Am J Infect Control</a:t>
            </a:r>
            <a:r>
              <a:rPr lang="en-AU" sz="1800" dirty="0">
                <a:effectLst/>
                <a:latin typeface="Gill Sans MT" panose="020B0502020104020203" pitchFamily="34" charset="0"/>
                <a:ea typeface="Times New Roman" panose="02020603050405020304" pitchFamily="18" charset="0"/>
                <a:cs typeface="Times New Roman" panose="02020603050405020304" pitchFamily="18" charset="0"/>
              </a:rPr>
              <a:t>. 2020 Nov; 48(11). </a:t>
            </a:r>
            <a:r>
              <a:rPr lang="en-AU" sz="1800" dirty="0" err="1">
                <a:effectLst/>
                <a:latin typeface="Gill Sans MT" panose="020B0502020104020203" pitchFamily="34" charset="0"/>
                <a:ea typeface="Times New Roman" panose="02020603050405020304" pitchFamily="18" charset="0"/>
                <a:cs typeface="Times New Roman" panose="02020603050405020304" pitchFamily="18" charset="0"/>
              </a:rPr>
              <a:t>doi</a:t>
            </a:r>
            <a:r>
              <a:rPr lang="en-AU"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AU" sz="1800" u="sng" dirty="0">
                <a:effectLst/>
                <a:latin typeface="Gill Sans MT" panose="020B0502020104020203"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10.1016/j.ajic.2020.08.017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800" dirty="0">
                <a:effectLst/>
                <a:latin typeface="Gill Sans MT" panose="020B0502020104020203" pitchFamily="34" charset="0"/>
                <a:ea typeface="Times New Roman" panose="02020603050405020304" pitchFamily="18" charset="0"/>
                <a:cs typeface="Times New Roman" panose="02020603050405020304" pitchFamily="18" charset="0"/>
              </a:rPr>
              <a:t>Moore, L. D., Robbins, G., Quinn, J &amp; Arbogast, J. W. (2021) The impact of COVID-19 pandemic on hand hygiene performance in hospitals. </a:t>
            </a:r>
            <a:r>
              <a:rPr lang="en-AU" sz="1800" i="1" dirty="0">
                <a:effectLst/>
                <a:latin typeface="Gill Sans MT" panose="020B0502020104020203" pitchFamily="34" charset="0"/>
                <a:ea typeface="Times New Roman" panose="02020603050405020304" pitchFamily="18" charset="0"/>
                <a:cs typeface="Times New Roman" panose="02020603050405020304" pitchFamily="18" charset="0"/>
              </a:rPr>
              <a:t>American Journal of Infection Control, 49,</a:t>
            </a:r>
            <a:r>
              <a:rPr lang="en-AU" sz="1800" dirty="0">
                <a:effectLst/>
                <a:latin typeface="Gill Sans MT" panose="020B0502020104020203" pitchFamily="34" charset="0"/>
                <a:ea typeface="Times New Roman" panose="02020603050405020304" pitchFamily="18" charset="0"/>
                <a:cs typeface="Times New Roman" panose="02020603050405020304" pitchFamily="18" charset="0"/>
              </a:rPr>
              <a:t> 1. </a:t>
            </a:r>
            <a:r>
              <a:rPr lang="en-AU" sz="1800" u="sng" dirty="0">
                <a:effectLst/>
                <a:latin typeface="Gill Sans MT" panose="020B0502020104020203" pitchFamily="34" charset="0"/>
                <a:ea typeface="Calibri" panose="020F0502020204030204" pitchFamily="34" charset="0"/>
                <a:cs typeface="Times New Roman" panose="02020603050405020304" pitchFamily="18" charset="0"/>
                <a:hlinkClick r:id="rId4" tooltip="Persistent link using digital object identifier">
                  <a:extLst>
                    <a:ext uri="{A12FA001-AC4F-418D-AE19-62706E023703}">
                      <ahyp:hlinkClr xmlns:ahyp="http://schemas.microsoft.com/office/drawing/2018/hyperlinkcolor" val="tx"/>
                    </a:ext>
                  </a:extLst>
                </a:hlinkClick>
              </a:rPr>
              <a:t>https://doi.org/10.1016/j.ajic.2020.08.021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Sunkesula</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V. C. K., Knighton, S. &amp;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Zabarsky</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T.F. (2015) Four moments for patient hand hygiene: a patient-</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centered</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provider-facilitated model to improve patient hand hygiene.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Infect Control Hosp Epidemiol</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36</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:986–989</a:t>
            </a:r>
            <a:endParaRPr lang="en-US" sz="1800" dirty="0"/>
          </a:p>
          <a:p>
            <a:pPr marL="0" lvl="0" indent="0">
              <a:spcAft>
                <a:spcPts val="800"/>
              </a:spcAft>
              <a:buNone/>
              <a:tabLst>
                <a:tab pos="457200" algn="l"/>
              </a:tabLst>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WHO (2009) </a:t>
            </a:r>
            <a:r>
              <a:rPr lang="en-AU" sz="1800" u="sng" dirty="0">
                <a:effectLst/>
                <a:latin typeface="Gill Sans MT" panose="020B0502020104020203" pitchFamily="34" charset="0"/>
                <a:ea typeface="Calibri" panose="020F0502020204030204" pitchFamily="34" charset="0"/>
                <a:cs typeface="Times New Roman" panose="02020603050405020304" pitchFamily="18" charset="0"/>
                <a:hlinkClick r:id="rId5"/>
              </a:rPr>
              <a:t>glove-use-information-leaflet.pdf (who.int)</a:t>
            </a:r>
            <a:endParaRPr lang="en-AU"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lvl="0" indent="0">
              <a:spcAft>
                <a:spcPts val="800"/>
              </a:spcAft>
              <a:buNone/>
              <a:tabLst>
                <a:tab pos="457200" algn="l"/>
              </a:tabLst>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Bellini C et al, 2022. Providing care to patients in contact isolation; is the systematic use of gloves still indicated? Swiss Med Wkly. 152:w30110 </a:t>
            </a: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doi</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10.4414/SMW.2022.w30110</a:t>
            </a:r>
          </a:p>
          <a:p>
            <a:pPr marL="0" lvl="0" indent="0">
              <a:spcAft>
                <a:spcPts val="800"/>
              </a:spcAft>
              <a:buNone/>
              <a:tabLst>
                <a:tab pos="457200" algn="l"/>
              </a:tabLst>
            </a:pPr>
            <a:r>
              <a:rPr lang="en-AU" sz="1800" dirty="0">
                <a:effectLst/>
                <a:latin typeface="Gill Sans MT" panose="020B0502020104020203" pitchFamily="34" charset="0"/>
                <a:ea typeface="Calibri" panose="020F0502020204030204" pitchFamily="34" charset="0"/>
                <a:cs typeface="Times New Roman" panose="02020603050405020304" pitchFamily="18" charset="0"/>
              </a:rPr>
              <a:t>Loveday HP et al, 2014. Clinical glove use: healthcare workers’ actions and perceptions.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Journal of Hospital Infection </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86: 110-116</a:t>
            </a:r>
          </a:p>
          <a:p>
            <a:pPr marL="0" lvl="0" indent="0">
              <a:spcAft>
                <a:spcPts val="800"/>
              </a:spcAft>
              <a:buNone/>
              <a:tabLst>
                <a:tab pos="457200" algn="l"/>
              </a:tabLst>
            </a:pPr>
            <a:r>
              <a:rPr lang="en-AU" sz="1800" dirty="0" err="1">
                <a:effectLst/>
                <a:latin typeface="Gill Sans MT" panose="020B0502020104020203" pitchFamily="34" charset="0"/>
                <a:ea typeface="Calibri" panose="020F0502020204030204" pitchFamily="34" charset="0"/>
                <a:cs typeface="Times New Roman" panose="02020603050405020304" pitchFamily="18" charset="0"/>
              </a:rPr>
              <a:t>Alhmidi</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 H et al, 2019. Contamination of health care personnel during removal of contaminated gloves. </a:t>
            </a:r>
            <a:r>
              <a:rPr lang="en-AU" sz="1800" i="1" dirty="0">
                <a:effectLst/>
                <a:latin typeface="Gill Sans MT" panose="020B0502020104020203" pitchFamily="34" charset="0"/>
                <a:ea typeface="Calibri" panose="020F0502020204030204" pitchFamily="34" charset="0"/>
                <a:cs typeface="Times New Roman" panose="02020603050405020304" pitchFamily="18" charset="0"/>
              </a:rPr>
              <a:t>American Journal of Infection Control </a:t>
            </a:r>
            <a:r>
              <a:rPr lang="en-AU" sz="1800" dirty="0">
                <a:effectLst/>
                <a:latin typeface="Gill Sans MT" panose="020B0502020104020203" pitchFamily="34" charset="0"/>
                <a:ea typeface="Calibri" panose="020F0502020204030204" pitchFamily="34" charset="0"/>
                <a:cs typeface="Times New Roman" panose="02020603050405020304" pitchFamily="18" charset="0"/>
              </a:rPr>
              <a:t>47: 850-852.</a:t>
            </a:r>
          </a:p>
          <a:p>
            <a:endParaRPr lang="en-AU" sz="800" dirty="0"/>
          </a:p>
        </p:txBody>
      </p:sp>
    </p:spTree>
    <p:extLst>
      <p:ext uri="{BB962C8B-B14F-4D97-AF65-F5344CB8AC3E}">
        <p14:creationId xmlns:p14="http://schemas.microsoft.com/office/powerpoint/2010/main" val="298523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84C897-22AF-4F4F-19A7-1CFA2A6F7CA5}"/>
              </a:ext>
            </a:extLst>
          </p:cNvPr>
          <p:cNvSpPr>
            <a:spLocks noGrp="1"/>
          </p:cNvSpPr>
          <p:nvPr>
            <p:ph type="title"/>
          </p:nvPr>
        </p:nvSpPr>
        <p:spPr>
          <a:xfrm>
            <a:off x="1286932" y="1204109"/>
            <a:ext cx="10023398" cy="857894"/>
          </a:xfrm>
        </p:spPr>
        <p:txBody>
          <a:bodyPr>
            <a:normAutofit/>
          </a:bodyPr>
          <a:lstStyle/>
          <a:p>
            <a:r>
              <a:rPr lang="en-AU" sz="4000">
                <a:solidFill>
                  <a:srgbClr val="FFFFFF"/>
                </a:solidFill>
              </a:rPr>
              <a:t>Background</a:t>
            </a:r>
          </a:p>
        </p:txBody>
      </p:sp>
      <p:graphicFrame>
        <p:nvGraphicFramePr>
          <p:cNvPr id="4" name="Content Placeholder 3">
            <a:extLst>
              <a:ext uri="{FF2B5EF4-FFF2-40B4-BE49-F238E27FC236}">
                <a16:creationId xmlns:a16="http://schemas.microsoft.com/office/drawing/2014/main" id="{13625D37-9401-792B-A935-63A043EC7345}"/>
              </a:ext>
            </a:extLst>
          </p:cNvPr>
          <p:cNvGraphicFramePr>
            <a:graphicFrameLocks noGrp="1"/>
          </p:cNvGraphicFramePr>
          <p:nvPr>
            <p:ph idx="1"/>
            <p:extLst>
              <p:ext uri="{D42A27DB-BD31-4B8C-83A1-F6EECF244321}">
                <p14:modId xmlns:p14="http://schemas.microsoft.com/office/powerpoint/2010/main" val="3395522404"/>
              </p:ext>
            </p:extLst>
          </p:nvPr>
        </p:nvGraphicFramePr>
        <p:xfrm>
          <a:off x="1287463" y="2962274"/>
          <a:ext cx="10174068" cy="3643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53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30" name="Group 2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34" name="Freeform: Shape 3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 name="Group 3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32" name="Freeform: Shape 3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D5BBF99B-B622-BC67-3167-2C24F71C6629}"/>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6700" kern="1200">
                <a:solidFill>
                  <a:schemeClr val="bg1"/>
                </a:solidFill>
                <a:latin typeface="+mj-lt"/>
                <a:ea typeface="+mj-ea"/>
                <a:cs typeface="+mj-cs"/>
              </a:rPr>
              <a:t>Why is visitor hand hygiene so low?</a:t>
            </a:r>
          </a:p>
        </p:txBody>
      </p:sp>
    </p:spTree>
    <p:extLst>
      <p:ext uri="{BB962C8B-B14F-4D97-AF65-F5344CB8AC3E}">
        <p14:creationId xmlns:p14="http://schemas.microsoft.com/office/powerpoint/2010/main" val="158552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B5C0D-2F8B-43F4-6435-00E9707A164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effectLst/>
                <a:latin typeface="+mj-lt"/>
                <a:ea typeface="+mj-ea"/>
                <a:cs typeface="+mj-cs"/>
              </a:rPr>
              <a:t>Campaign - World Hand Hygiene Day May 5</a:t>
            </a:r>
            <a:r>
              <a:rPr lang="en-US" sz="3300" b="1" kern="1200" baseline="30000">
                <a:solidFill>
                  <a:srgbClr val="FFFFFF"/>
                </a:solidFill>
                <a:effectLst/>
                <a:latin typeface="+mj-lt"/>
                <a:ea typeface="+mj-ea"/>
                <a:cs typeface="+mj-cs"/>
              </a:rPr>
              <a:t>th</a:t>
            </a:r>
            <a:r>
              <a:rPr lang="en-US" sz="3300" b="1" kern="1200">
                <a:solidFill>
                  <a:srgbClr val="FFFFFF"/>
                </a:solidFill>
                <a:effectLst/>
                <a:latin typeface="+mj-lt"/>
                <a:ea typeface="+mj-ea"/>
                <a:cs typeface="+mj-cs"/>
              </a:rPr>
              <a:t>, 2021</a:t>
            </a:r>
            <a:br>
              <a:rPr lang="en-US" sz="3300" kern="1200">
                <a:solidFill>
                  <a:srgbClr val="FFFFFF"/>
                </a:solidFill>
                <a:effectLst/>
                <a:latin typeface="+mj-lt"/>
                <a:ea typeface="+mj-ea"/>
                <a:cs typeface="+mj-cs"/>
              </a:rPr>
            </a:br>
            <a:endParaRPr lang="en-US" sz="3300" kern="1200">
              <a:solidFill>
                <a:srgbClr val="FFFFFF"/>
              </a:solidFill>
              <a:latin typeface="+mj-lt"/>
              <a:ea typeface="+mj-ea"/>
              <a:cs typeface="+mj-cs"/>
            </a:endParaRPr>
          </a:p>
        </p:txBody>
      </p:sp>
      <p:pic>
        <p:nvPicPr>
          <p:cNvPr id="15" name="Content Placeholder 3">
            <a:extLst>
              <a:ext uri="{FF2B5EF4-FFF2-40B4-BE49-F238E27FC236}">
                <a16:creationId xmlns:a16="http://schemas.microsoft.com/office/drawing/2014/main" id="{99811DFA-7B34-05A1-A1D9-2303BB28D50D}"/>
              </a:ext>
            </a:extLst>
          </p:cNvPr>
          <p:cNvPicPr>
            <a:picLocks noGrp="1"/>
          </p:cNvPicPr>
          <p:nvPr>
            <p:ph idx="1"/>
          </p:nvPr>
        </p:nvPicPr>
        <p:blipFill>
          <a:blip r:embed="rId3"/>
          <a:stretch>
            <a:fillRect/>
          </a:stretch>
        </p:blipFill>
        <p:spPr>
          <a:xfrm>
            <a:off x="6190763" y="643466"/>
            <a:ext cx="3953805" cy="5568739"/>
          </a:xfrm>
          <a:prstGeom prst="rect">
            <a:avLst/>
          </a:prstGeom>
        </p:spPr>
      </p:pic>
    </p:spTree>
    <p:extLst>
      <p:ext uri="{BB962C8B-B14F-4D97-AF65-F5344CB8AC3E}">
        <p14:creationId xmlns:p14="http://schemas.microsoft.com/office/powerpoint/2010/main" val="207043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2F2C1-BCF9-6CBA-DC87-806AB9A8BFE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Radio interviews</a:t>
            </a:r>
          </a:p>
        </p:txBody>
      </p:sp>
      <p:cxnSp>
        <p:nvCxnSpPr>
          <p:cNvPr id="14"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A9E7E5F-F597-AAB9-EE59-F776B9E458FC}"/>
              </a:ext>
            </a:extLst>
          </p:cNvPr>
          <p:cNvPicPr>
            <a:picLocks noGrp="1"/>
          </p:cNvPicPr>
          <p:nvPr>
            <p:ph idx="1"/>
          </p:nvPr>
        </p:nvPicPr>
        <p:blipFill>
          <a:blip r:embed="rId3"/>
          <a:stretch>
            <a:fillRect/>
          </a:stretch>
        </p:blipFill>
        <p:spPr>
          <a:xfrm>
            <a:off x="5740130" y="492573"/>
            <a:ext cx="5380928" cy="5880796"/>
          </a:xfrm>
          <a:prstGeom prst="rect">
            <a:avLst/>
          </a:prstGeom>
        </p:spPr>
      </p:pic>
    </p:spTree>
    <p:extLst>
      <p:ext uri="{BB962C8B-B14F-4D97-AF65-F5344CB8AC3E}">
        <p14:creationId xmlns:p14="http://schemas.microsoft.com/office/powerpoint/2010/main" val="267611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0E6689-F0F2-DFCF-0619-6EDD89921D81}"/>
              </a:ext>
            </a:extLst>
          </p:cNvPr>
          <p:cNvPicPr>
            <a:picLocks noGrp="1"/>
          </p:cNvPicPr>
          <p:nvPr>
            <p:ph idx="1"/>
          </p:nvPr>
        </p:nvPicPr>
        <p:blipFill rotWithShape="1">
          <a:blip r:embed="rId2" r:link="rId3" cstate="print">
            <a:extLst>
              <a:ext uri="{28A0092B-C50C-407E-A947-70E740481C1C}">
                <a14:useLocalDpi xmlns:a14="http://schemas.microsoft.com/office/drawing/2010/main" val="0"/>
              </a:ext>
            </a:extLst>
          </a:blip>
          <a:srcRect r="-1" b="4333"/>
          <a:stretch>
            <a:fillRect/>
          </a:stretch>
        </p:blipFill>
        <p:spPr bwMode="auto">
          <a:xfrm>
            <a:off x="321733" y="321733"/>
            <a:ext cx="11548534" cy="6214534"/>
          </a:xfrm>
          <a:prstGeom prst="rect">
            <a:avLst/>
          </a:prstGeom>
          <a:noFill/>
        </p:spPr>
      </p:pic>
    </p:spTree>
    <p:extLst>
      <p:ext uri="{BB962C8B-B14F-4D97-AF65-F5344CB8AC3E}">
        <p14:creationId xmlns:p14="http://schemas.microsoft.com/office/powerpoint/2010/main" val="18407925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2C656B-872A-BCA9-BA6D-D8F460F26CC6}"/>
              </a:ext>
            </a:extLst>
          </p:cNvPr>
          <p:cNvPicPr>
            <a:picLocks noGrp="1"/>
          </p:cNvPicPr>
          <p:nvPr>
            <p:ph idx="1"/>
          </p:nvPr>
        </p:nvPicPr>
        <p:blipFill rotWithShape="1">
          <a:blip r:embed="rId3" r:link="rId4" cstate="print">
            <a:extLst>
              <a:ext uri="{28A0092B-C50C-407E-A947-70E740481C1C}">
                <a14:useLocalDpi xmlns:a14="http://schemas.microsoft.com/office/drawing/2010/main" val="0"/>
              </a:ext>
            </a:extLst>
          </a:blip>
          <a:srcRect t="16308" b="12036"/>
          <a:stretch>
            <a:fillRect/>
          </a:stretch>
        </p:blipFill>
        <p:spPr bwMode="auto">
          <a:xfrm>
            <a:off x="20" y="10"/>
            <a:ext cx="12191980" cy="6857990"/>
          </a:xfrm>
          <a:prstGeom prst="rect">
            <a:avLst/>
          </a:prstGeom>
          <a:noFill/>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37F6A-B378-0C0E-CD8B-872EFEB64D5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Engaging with consumers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20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FEEEC-89B1-0576-5361-9F199A62040A}"/>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dirty="0">
                <a:solidFill>
                  <a:schemeClr val="bg1"/>
                </a:solidFill>
              </a:rPr>
              <a:t>But has it been effective??</a:t>
            </a:r>
          </a:p>
        </p:txBody>
      </p:sp>
      <p:pic>
        <p:nvPicPr>
          <p:cNvPr id="4" name="Content Placeholder 3">
            <a:extLst>
              <a:ext uri="{FF2B5EF4-FFF2-40B4-BE49-F238E27FC236}">
                <a16:creationId xmlns:a16="http://schemas.microsoft.com/office/drawing/2014/main" id="{D71B9ED9-E53E-B903-0B8B-03074DA6C353}"/>
              </a:ext>
            </a:extLst>
          </p:cNvPr>
          <p:cNvPicPr>
            <a:picLocks noGrp="1"/>
          </p:cNvPicPr>
          <p:nvPr>
            <p:ph idx="1"/>
          </p:nvPr>
        </p:nvPicPr>
        <p:blipFill rotWithShape="1">
          <a:blip r:embed="rId3" r:link="rId4">
            <a:alphaModFix/>
            <a:extLst>
              <a:ext uri="{28A0092B-C50C-407E-A947-70E740481C1C}">
                <a14:useLocalDpi xmlns:a14="http://schemas.microsoft.com/office/drawing/2010/main" val="0"/>
              </a:ext>
            </a:extLst>
          </a:blip>
          <a:srcRect l="1064"/>
          <a:stretch>
            <a:fillRect/>
          </a:stretch>
        </p:blipFill>
        <p:spPr bwMode="auto">
          <a:xfrm>
            <a:off x="7115177" y="115193"/>
            <a:ext cx="4950618" cy="6627614"/>
          </a:xfrm>
          <a:prstGeom prst="rect">
            <a:avLst/>
          </a:prstGeom>
          <a:noFill/>
        </p:spPr>
      </p:pic>
      <p:cxnSp>
        <p:nvCxnSpPr>
          <p:cNvPr id="18" name="Straight Connector 17">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030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2706</Words>
  <Application>Microsoft Office PowerPoint</Application>
  <PresentationFormat>Widescreen</PresentationFormat>
  <Paragraphs>125</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Symbol</vt:lpstr>
      <vt:lpstr>Office Theme</vt:lpstr>
      <vt:lpstr>The Importance of Hand Hygiene</vt:lpstr>
      <vt:lpstr>Overview &amp; Objectives</vt:lpstr>
      <vt:lpstr>Background</vt:lpstr>
      <vt:lpstr>Why is visitor hand hygiene so low?</vt:lpstr>
      <vt:lpstr>Campaign - World Hand Hygiene Day May 5th, 2021 </vt:lpstr>
      <vt:lpstr>Radio interviews</vt:lpstr>
      <vt:lpstr>PowerPoint Presentation</vt:lpstr>
      <vt:lpstr>Engaging with consumers</vt:lpstr>
      <vt:lpstr>But has it been effective??</vt:lpstr>
      <vt:lpstr>ACIPC online conference 2021</vt:lpstr>
      <vt:lpstr>PowerPoint Presentation</vt:lpstr>
      <vt:lpstr>2022 - Staff hand hygiene</vt:lpstr>
      <vt:lpstr>World Hand Hygiene Day 2022</vt:lpstr>
      <vt:lpstr>Qualitative research questions included</vt:lpstr>
      <vt:lpstr>PowerPoint Presentation</vt:lpstr>
      <vt:lpstr>Opportunistic individual feedback during auditing </vt:lpstr>
      <vt:lpstr>Audit results since campaign</vt:lpstr>
      <vt:lpstr>PowerPoint Presentation</vt:lpstr>
      <vt:lpstr>ACIPC Conference 2022, Sydney</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Hand Hygiene</dc:title>
  <dc:creator>Manserra, Kate E</dc:creator>
  <cp:lastModifiedBy>Manserra, Kate E</cp:lastModifiedBy>
  <cp:revision>1</cp:revision>
  <dcterms:created xsi:type="dcterms:W3CDTF">2023-02-09T04:24:16Z</dcterms:created>
  <dcterms:modified xsi:type="dcterms:W3CDTF">2023-02-15T03:05:59Z</dcterms:modified>
</cp:coreProperties>
</file>